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3" r:id="rId5"/>
    <p:sldId id="264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EBC1062-E25D-40E7-BF49-6217A365BEA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GB"/>
        </a:p>
      </dgm:t>
    </dgm:pt>
    <dgm:pt modelId="{B411C80F-4A46-44A9-9F18-C3EC57E8D1F8}">
      <dgm:prSet/>
      <dgm:spPr/>
      <dgm:t>
        <a:bodyPr/>
        <a:lstStyle/>
        <a:p>
          <a:pPr rtl="0"/>
          <a:r>
            <a:rPr lang="en-GB" dirty="0" smtClean="0"/>
            <a:t>Every one has the same types of feelings.</a:t>
          </a:r>
          <a:endParaRPr lang="en-GB" dirty="0"/>
        </a:p>
      </dgm:t>
    </dgm:pt>
    <dgm:pt modelId="{75CC4BA3-6E68-47E6-80FC-B1DB89543CD8}" type="parTrans" cxnId="{DBA28F3A-2412-4817-9B8F-6AECA8002CA5}">
      <dgm:prSet/>
      <dgm:spPr/>
      <dgm:t>
        <a:bodyPr/>
        <a:lstStyle/>
        <a:p>
          <a:endParaRPr lang="en-GB"/>
        </a:p>
      </dgm:t>
    </dgm:pt>
    <dgm:pt modelId="{86C6155E-F31B-45F7-A1F0-8DEA952BF29C}" type="sibTrans" cxnId="{DBA28F3A-2412-4817-9B8F-6AECA8002CA5}">
      <dgm:prSet/>
      <dgm:spPr/>
      <dgm:t>
        <a:bodyPr/>
        <a:lstStyle/>
        <a:p>
          <a:endParaRPr lang="en-GB"/>
        </a:p>
      </dgm:t>
    </dgm:pt>
    <dgm:pt modelId="{0DF98D42-7730-42FB-A209-80F59AFE36A2}">
      <dgm:prSet/>
      <dgm:spPr/>
      <dgm:t>
        <a:bodyPr/>
        <a:lstStyle/>
        <a:p>
          <a:pPr rtl="0"/>
          <a:r>
            <a:rPr lang="en-GB" dirty="0" smtClean="0"/>
            <a:t>We can show feelings on the inside and the outside.</a:t>
          </a:r>
          <a:endParaRPr lang="en-GB" dirty="0"/>
        </a:p>
      </dgm:t>
    </dgm:pt>
    <dgm:pt modelId="{918E738D-3C18-49D6-ACAD-091068465A28}" type="parTrans" cxnId="{4412D091-9C77-4BD8-A0DC-BB44D321AEA2}">
      <dgm:prSet/>
      <dgm:spPr/>
      <dgm:t>
        <a:bodyPr/>
        <a:lstStyle/>
        <a:p>
          <a:endParaRPr lang="en-GB"/>
        </a:p>
      </dgm:t>
    </dgm:pt>
    <dgm:pt modelId="{3DDE983A-DEEA-4590-ABBA-6E15031CBFE8}" type="sibTrans" cxnId="{4412D091-9C77-4BD8-A0DC-BB44D321AEA2}">
      <dgm:prSet/>
      <dgm:spPr/>
      <dgm:t>
        <a:bodyPr/>
        <a:lstStyle/>
        <a:p>
          <a:endParaRPr lang="en-GB"/>
        </a:p>
      </dgm:t>
    </dgm:pt>
    <dgm:pt modelId="{A954C47E-8E4A-4A72-BBA9-D6C8AB6DD429}">
      <dgm:prSet/>
      <dgm:spPr/>
      <dgm:t>
        <a:bodyPr/>
        <a:lstStyle/>
        <a:p>
          <a:pPr rtl="0"/>
          <a:r>
            <a:rPr lang="en-GB" dirty="0" smtClean="0"/>
            <a:t>There are lots of different types of feelings.</a:t>
          </a:r>
          <a:endParaRPr lang="en-GB" dirty="0"/>
        </a:p>
      </dgm:t>
    </dgm:pt>
    <dgm:pt modelId="{82AF2CCE-0B61-4B0B-8BF1-884DB793FC69}" type="parTrans" cxnId="{07FD3160-6EF6-4E6A-8764-EEFBECCE9BD0}">
      <dgm:prSet/>
      <dgm:spPr/>
      <dgm:t>
        <a:bodyPr/>
        <a:lstStyle/>
        <a:p>
          <a:endParaRPr lang="en-GB"/>
        </a:p>
      </dgm:t>
    </dgm:pt>
    <dgm:pt modelId="{2ED15CE8-86E9-40F7-92C1-CB08474A53F3}" type="sibTrans" cxnId="{07FD3160-6EF6-4E6A-8764-EEFBECCE9BD0}">
      <dgm:prSet/>
      <dgm:spPr/>
      <dgm:t>
        <a:bodyPr/>
        <a:lstStyle/>
        <a:p>
          <a:endParaRPr lang="en-GB"/>
        </a:p>
      </dgm:t>
    </dgm:pt>
    <dgm:pt modelId="{0FD4152F-6B33-422F-9A6F-5650697C7DCB}">
      <dgm:prSet/>
      <dgm:spPr/>
      <dgm:t>
        <a:bodyPr/>
        <a:lstStyle/>
        <a:p>
          <a:pPr rtl="0"/>
          <a:r>
            <a:rPr lang="en-GB" dirty="0" smtClean="0"/>
            <a:t>Feelings can be comfortable or uncomfortable.</a:t>
          </a:r>
          <a:endParaRPr lang="en-GB" dirty="0"/>
        </a:p>
      </dgm:t>
    </dgm:pt>
    <dgm:pt modelId="{43E56B44-6116-47C1-9A79-D3678A81065E}" type="parTrans" cxnId="{CF87EF2F-CFB1-4903-913A-70852BB1A946}">
      <dgm:prSet/>
      <dgm:spPr/>
      <dgm:t>
        <a:bodyPr/>
        <a:lstStyle/>
        <a:p>
          <a:endParaRPr lang="en-GB"/>
        </a:p>
      </dgm:t>
    </dgm:pt>
    <dgm:pt modelId="{B3060A3C-9C19-4853-A5E4-064E60472E32}" type="sibTrans" cxnId="{CF87EF2F-CFB1-4903-913A-70852BB1A946}">
      <dgm:prSet/>
      <dgm:spPr/>
      <dgm:t>
        <a:bodyPr/>
        <a:lstStyle/>
        <a:p>
          <a:endParaRPr lang="en-GB"/>
        </a:p>
      </dgm:t>
    </dgm:pt>
    <dgm:pt modelId="{455A4A35-A09E-4E6F-97DC-8C43B43E9AA9}">
      <dgm:prSet/>
      <dgm:spPr/>
      <dgm:t>
        <a:bodyPr/>
        <a:lstStyle/>
        <a:p>
          <a:pPr rtl="0"/>
          <a:r>
            <a:rPr lang="en-GB" dirty="0" smtClean="0"/>
            <a:t>There’s no such thing as a bad feeling.</a:t>
          </a:r>
          <a:endParaRPr lang="en-GB" dirty="0"/>
        </a:p>
      </dgm:t>
    </dgm:pt>
    <dgm:pt modelId="{F3D33E7E-ED69-4D9B-AAA5-42F551F7ABC3}" type="parTrans" cxnId="{E56968F6-6DC7-4221-9B38-E50A6BE4D1FC}">
      <dgm:prSet/>
      <dgm:spPr/>
      <dgm:t>
        <a:bodyPr/>
        <a:lstStyle/>
        <a:p>
          <a:endParaRPr lang="en-GB"/>
        </a:p>
      </dgm:t>
    </dgm:pt>
    <dgm:pt modelId="{54AAF630-2D8B-406E-923D-13F639866937}" type="sibTrans" cxnId="{E56968F6-6DC7-4221-9B38-E50A6BE4D1FC}">
      <dgm:prSet/>
      <dgm:spPr/>
      <dgm:t>
        <a:bodyPr/>
        <a:lstStyle/>
        <a:p>
          <a:endParaRPr lang="en-GB"/>
        </a:p>
      </dgm:t>
    </dgm:pt>
    <dgm:pt modelId="{A8E7BF21-675C-4ACC-BE2E-3C78BF64541A}">
      <dgm:prSet/>
      <dgm:spPr/>
      <dgm:t>
        <a:bodyPr/>
        <a:lstStyle/>
        <a:p>
          <a:pPr rtl="0"/>
          <a:r>
            <a:rPr lang="en-GB" dirty="0" smtClean="0"/>
            <a:t>All feelings are OK to have.</a:t>
          </a:r>
          <a:endParaRPr lang="en-GB" dirty="0"/>
        </a:p>
      </dgm:t>
    </dgm:pt>
    <dgm:pt modelId="{CE271A51-CDEA-4B7C-85CA-E3E61CF3ACF2}" type="parTrans" cxnId="{0969E417-5B4A-4C4B-99AB-9027D729A24F}">
      <dgm:prSet/>
      <dgm:spPr/>
      <dgm:t>
        <a:bodyPr/>
        <a:lstStyle/>
        <a:p>
          <a:endParaRPr lang="en-GB"/>
        </a:p>
      </dgm:t>
    </dgm:pt>
    <dgm:pt modelId="{F9D69E35-180E-4E68-BE5A-2DCAAEF0FB1B}" type="sibTrans" cxnId="{0969E417-5B4A-4C4B-99AB-9027D729A24F}">
      <dgm:prSet/>
      <dgm:spPr/>
      <dgm:t>
        <a:bodyPr/>
        <a:lstStyle/>
        <a:p>
          <a:endParaRPr lang="en-GB"/>
        </a:p>
      </dgm:t>
    </dgm:pt>
    <dgm:pt modelId="{DCC7145C-DB61-4364-925E-A84480A5702B}" type="pres">
      <dgm:prSet presAssocID="{BEBC1062-E25D-40E7-BF49-6217A365BEA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F5C14A37-E78F-4217-9F1F-505E110C31AD}" type="pres">
      <dgm:prSet presAssocID="{B411C80F-4A46-44A9-9F18-C3EC57E8D1F8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D47D410-5348-47AB-AE76-B6FE861B8C4B}" type="pres">
      <dgm:prSet presAssocID="{86C6155E-F31B-45F7-A1F0-8DEA952BF29C}" presName="spacer" presStyleCnt="0"/>
      <dgm:spPr/>
    </dgm:pt>
    <dgm:pt modelId="{1ED14E1F-5FDC-44F5-915B-1E729223BC7A}" type="pres">
      <dgm:prSet presAssocID="{0DF98D42-7730-42FB-A209-80F59AFE36A2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C0164B2-D563-4976-BAC3-3F63166DBD8B}" type="pres">
      <dgm:prSet presAssocID="{3DDE983A-DEEA-4590-ABBA-6E15031CBFE8}" presName="spacer" presStyleCnt="0"/>
      <dgm:spPr/>
    </dgm:pt>
    <dgm:pt modelId="{92378A8B-F053-44F2-B04D-56BAF0ACE5DA}" type="pres">
      <dgm:prSet presAssocID="{A954C47E-8E4A-4A72-BBA9-D6C8AB6DD429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EA26555-1C47-445D-BDFF-73F3192EA8F6}" type="pres">
      <dgm:prSet presAssocID="{2ED15CE8-86E9-40F7-92C1-CB08474A53F3}" presName="spacer" presStyleCnt="0"/>
      <dgm:spPr/>
    </dgm:pt>
    <dgm:pt modelId="{815CCAED-EBCE-4A94-94C3-CFC2987A0E05}" type="pres">
      <dgm:prSet presAssocID="{0FD4152F-6B33-422F-9A6F-5650697C7DCB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5395888-AFDA-4627-95FD-2083B00F8D89}" type="pres">
      <dgm:prSet presAssocID="{B3060A3C-9C19-4853-A5E4-064E60472E32}" presName="spacer" presStyleCnt="0"/>
      <dgm:spPr/>
    </dgm:pt>
    <dgm:pt modelId="{38940C94-5D8F-4A34-B34E-E71F367F1920}" type="pres">
      <dgm:prSet presAssocID="{455A4A35-A09E-4E6F-97DC-8C43B43E9AA9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99E8554-A348-4E8E-BD32-163B875604BE}" type="pres">
      <dgm:prSet presAssocID="{54AAF630-2D8B-406E-923D-13F639866937}" presName="spacer" presStyleCnt="0"/>
      <dgm:spPr/>
    </dgm:pt>
    <dgm:pt modelId="{32F7919D-E08A-45C7-BF11-9A72729C3ED6}" type="pres">
      <dgm:prSet presAssocID="{A8E7BF21-675C-4ACC-BE2E-3C78BF64541A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CF87EF2F-CFB1-4903-913A-70852BB1A946}" srcId="{BEBC1062-E25D-40E7-BF49-6217A365BEA2}" destId="{0FD4152F-6B33-422F-9A6F-5650697C7DCB}" srcOrd="3" destOrd="0" parTransId="{43E56B44-6116-47C1-9A79-D3678A81065E}" sibTransId="{B3060A3C-9C19-4853-A5E4-064E60472E32}"/>
    <dgm:cxn modelId="{E56968F6-6DC7-4221-9B38-E50A6BE4D1FC}" srcId="{BEBC1062-E25D-40E7-BF49-6217A365BEA2}" destId="{455A4A35-A09E-4E6F-97DC-8C43B43E9AA9}" srcOrd="4" destOrd="0" parTransId="{F3D33E7E-ED69-4D9B-AAA5-42F551F7ABC3}" sibTransId="{54AAF630-2D8B-406E-923D-13F639866937}"/>
    <dgm:cxn modelId="{AA8EBDC2-BB02-46A5-BAE5-5F6924F03D71}" type="presOf" srcId="{0DF98D42-7730-42FB-A209-80F59AFE36A2}" destId="{1ED14E1F-5FDC-44F5-915B-1E729223BC7A}" srcOrd="0" destOrd="0" presId="urn:microsoft.com/office/officeart/2005/8/layout/vList2"/>
    <dgm:cxn modelId="{4412D091-9C77-4BD8-A0DC-BB44D321AEA2}" srcId="{BEBC1062-E25D-40E7-BF49-6217A365BEA2}" destId="{0DF98D42-7730-42FB-A209-80F59AFE36A2}" srcOrd="1" destOrd="0" parTransId="{918E738D-3C18-49D6-ACAD-091068465A28}" sibTransId="{3DDE983A-DEEA-4590-ABBA-6E15031CBFE8}"/>
    <dgm:cxn modelId="{33ABA37A-8590-47C5-B2F0-825A39EDC289}" type="presOf" srcId="{A954C47E-8E4A-4A72-BBA9-D6C8AB6DD429}" destId="{92378A8B-F053-44F2-B04D-56BAF0ACE5DA}" srcOrd="0" destOrd="0" presId="urn:microsoft.com/office/officeart/2005/8/layout/vList2"/>
    <dgm:cxn modelId="{0969E417-5B4A-4C4B-99AB-9027D729A24F}" srcId="{BEBC1062-E25D-40E7-BF49-6217A365BEA2}" destId="{A8E7BF21-675C-4ACC-BE2E-3C78BF64541A}" srcOrd="5" destOrd="0" parTransId="{CE271A51-CDEA-4B7C-85CA-E3E61CF3ACF2}" sibTransId="{F9D69E35-180E-4E68-BE5A-2DCAAEF0FB1B}"/>
    <dgm:cxn modelId="{5C6539DA-22C9-4B33-9DA5-2D9356C23EAC}" type="presOf" srcId="{0FD4152F-6B33-422F-9A6F-5650697C7DCB}" destId="{815CCAED-EBCE-4A94-94C3-CFC2987A0E05}" srcOrd="0" destOrd="0" presId="urn:microsoft.com/office/officeart/2005/8/layout/vList2"/>
    <dgm:cxn modelId="{DBA28F3A-2412-4817-9B8F-6AECA8002CA5}" srcId="{BEBC1062-E25D-40E7-BF49-6217A365BEA2}" destId="{B411C80F-4A46-44A9-9F18-C3EC57E8D1F8}" srcOrd="0" destOrd="0" parTransId="{75CC4BA3-6E68-47E6-80FC-B1DB89543CD8}" sibTransId="{86C6155E-F31B-45F7-A1F0-8DEA952BF29C}"/>
    <dgm:cxn modelId="{87BBE673-0AC3-4377-A777-7858606A7C93}" type="presOf" srcId="{455A4A35-A09E-4E6F-97DC-8C43B43E9AA9}" destId="{38940C94-5D8F-4A34-B34E-E71F367F1920}" srcOrd="0" destOrd="0" presId="urn:microsoft.com/office/officeart/2005/8/layout/vList2"/>
    <dgm:cxn modelId="{DE892A74-20E0-4C84-95EF-DDA7E6FDF1F7}" type="presOf" srcId="{BEBC1062-E25D-40E7-BF49-6217A365BEA2}" destId="{DCC7145C-DB61-4364-925E-A84480A5702B}" srcOrd="0" destOrd="0" presId="urn:microsoft.com/office/officeart/2005/8/layout/vList2"/>
    <dgm:cxn modelId="{07FD3160-6EF6-4E6A-8764-EEFBECCE9BD0}" srcId="{BEBC1062-E25D-40E7-BF49-6217A365BEA2}" destId="{A954C47E-8E4A-4A72-BBA9-D6C8AB6DD429}" srcOrd="2" destOrd="0" parTransId="{82AF2CCE-0B61-4B0B-8BF1-884DB793FC69}" sibTransId="{2ED15CE8-86E9-40F7-92C1-CB08474A53F3}"/>
    <dgm:cxn modelId="{FA22C22A-E907-4D46-A2BD-9E99B5D5EE23}" type="presOf" srcId="{A8E7BF21-675C-4ACC-BE2E-3C78BF64541A}" destId="{32F7919D-E08A-45C7-BF11-9A72729C3ED6}" srcOrd="0" destOrd="0" presId="urn:microsoft.com/office/officeart/2005/8/layout/vList2"/>
    <dgm:cxn modelId="{30549649-0D41-4274-A828-F58F787B3AA0}" type="presOf" srcId="{B411C80F-4A46-44A9-9F18-C3EC57E8D1F8}" destId="{F5C14A37-E78F-4217-9F1F-505E110C31AD}" srcOrd="0" destOrd="0" presId="urn:microsoft.com/office/officeart/2005/8/layout/vList2"/>
    <dgm:cxn modelId="{FDE0EF6D-D798-4C28-AC61-DE95527029FE}" type="presParOf" srcId="{DCC7145C-DB61-4364-925E-A84480A5702B}" destId="{F5C14A37-E78F-4217-9F1F-505E110C31AD}" srcOrd="0" destOrd="0" presId="urn:microsoft.com/office/officeart/2005/8/layout/vList2"/>
    <dgm:cxn modelId="{8E259B89-4644-4D97-87AD-C317AAC9D1BA}" type="presParOf" srcId="{DCC7145C-DB61-4364-925E-A84480A5702B}" destId="{FD47D410-5348-47AB-AE76-B6FE861B8C4B}" srcOrd="1" destOrd="0" presId="urn:microsoft.com/office/officeart/2005/8/layout/vList2"/>
    <dgm:cxn modelId="{B51A2FDF-2C59-4E19-AD1C-F05A9F149FBD}" type="presParOf" srcId="{DCC7145C-DB61-4364-925E-A84480A5702B}" destId="{1ED14E1F-5FDC-44F5-915B-1E729223BC7A}" srcOrd="2" destOrd="0" presId="urn:microsoft.com/office/officeart/2005/8/layout/vList2"/>
    <dgm:cxn modelId="{1B48F70B-0066-44A1-904A-50DAAA1600AC}" type="presParOf" srcId="{DCC7145C-DB61-4364-925E-A84480A5702B}" destId="{EC0164B2-D563-4976-BAC3-3F63166DBD8B}" srcOrd="3" destOrd="0" presId="urn:microsoft.com/office/officeart/2005/8/layout/vList2"/>
    <dgm:cxn modelId="{0823D2B9-EED1-4810-AC06-BF337D77B91D}" type="presParOf" srcId="{DCC7145C-DB61-4364-925E-A84480A5702B}" destId="{92378A8B-F053-44F2-B04D-56BAF0ACE5DA}" srcOrd="4" destOrd="0" presId="urn:microsoft.com/office/officeart/2005/8/layout/vList2"/>
    <dgm:cxn modelId="{D3C1A85A-D010-4F84-994B-FC4F28AC7B5A}" type="presParOf" srcId="{DCC7145C-DB61-4364-925E-A84480A5702B}" destId="{0EA26555-1C47-445D-BDFF-73F3192EA8F6}" srcOrd="5" destOrd="0" presId="urn:microsoft.com/office/officeart/2005/8/layout/vList2"/>
    <dgm:cxn modelId="{E101611F-FA52-498E-BD66-567729506775}" type="presParOf" srcId="{DCC7145C-DB61-4364-925E-A84480A5702B}" destId="{815CCAED-EBCE-4A94-94C3-CFC2987A0E05}" srcOrd="6" destOrd="0" presId="urn:microsoft.com/office/officeart/2005/8/layout/vList2"/>
    <dgm:cxn modelId="{59DCE1F6-2CE3-4F35-B6E0-C09D880CD675}" type="presParOf" srcId="{DCC7145C-DB61-4364-925E-A84480A5702B}" destId="{E5395888-AFDA-4627-95FD-2083B00F8D89}" srcOrd="7" destOrd="0" presId="urn:microsoft.com/office/officeart/2005/8/layout/vList2"/>
    <dgm:cxn modelId="{353902FB-E952-4C95-BA27-AA81341E87A2}" type="presParOf" srcId="{DCC7145C-DB61-4364-925E-A84480A5702B}" destId="{38940C94-5D8F-4A34-B34E-E71F367F1920}" srcOrd="8" destOrd="0" presId="urn:microsoft.com/office/officeart/2005/8/layout/vList2"/>
    <dgm:cxn modelId="{F443AC4C-E3F6-42AB-AC51-3D643CF3FBF4}" type="presParOf" srcId="{DCC7145C-DB61-4364-925E-A84480A5702B}" destId="{F99E8554-A348-4E8E-BD32-163B875604BE}" srcOrd="9" destOrd="0" presId="urn:microsoft.com/office/officeart/2005/8/layout/vList2"/>
    <dgm:cxn modelId="{E0D1961F-0C3E-48FC-975E-2794F4E82299}" type="presParOf" srcId="{DCC7145C-DB61-4364-925E-A84480A5702B}" destId="{32F7919D-E08A-45C7-BF11-9A72729C3ED6}" srcOrd="10" destOrd="0" presId="urn:microsoft.com/office/officeart/2005/8/layout/vList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13AF7B0-6923-46F3-82A8-F2A19B126CB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GB"/>
        </a:p>
      </dgm:t>
    </dgm:pt>
    <dgm:pt modelId="{2025D551-0C64-437B-82A6-7A57FB86DC2E}">
      <dgm:prSet/>
      <dgm:spPr/>
      <dgm:t>
        <a:bodyPr/>
        <a:lstStyle/>
        <a:p>
          <a:pPr rtl="0"/>
          <a:r>
            <a:rPr lang="en-GB" dirty="0" smtClean="0"/>
            <a:t>Feelings are very important</a:t>
          </a:r>
          <a:endParaRPr lang="en-GB" dirty="0"/>
        </a:p>
      </dgm:t>
    </dgm:pt>
    <dgm:pt modelId="{42EB927A-5A18-4559-B41B-5B0ABD20D34E}" type="parTrans" cxnId="{71A398F8-4647-4630-93AB-24A2ADEC91EE}">
      <dgm:prSet/>
      <dgm:spPr/>
      <dgm:t>
        <a:bodyPr/>
        <a:lstStyle/>
        <a:p>
          <a:endParaRPr lang="en-GB"/>
        </a:p>
      </dgm:t>
    </dgm:pt>
    <dgm:pt modelId="{3FC9363B-5A87-47E9-9D41-A8604D5AA25A}" type="sibTrans" cxnId="{71A398F8-4647-4630-93AB-24A2ADEC91EE}">
      <dgm:prSet/>
      <dgm:spPr/>
      <dgm:t>
        <a:bodyPr/>
        <a:lstStyle/>
        <a:p>
          <a:endParaRPr lang="en-GB"/>
        </a:p>
      </dgm:t>
    </dgm:pt>
    <dgm:pt modelId="{A1FED1BA-82EA-493C-BF62-593CB63AEFAA}">
      <dgm:prSet/>
      <dgm:spPr/>
      <dgm:t>
        <a:bodyPr/>
        <a:lstStyle/>
        <a:p>
          <a:pPr rtl="0"/>
          <a:r>
            <a:rPr lang="en-GB" dirty="0" smtClean="0"/>
            <a:t>Feelings tell us what is going on around us and inside us</a:t>
          </a:r>
          <a:endParaRPr lang="en-GB" dirty="0"/>
        </a:p>
      </dgm:t>
    </dgm:pt>
    <dgm:pt modelId="{6B2C6B4E-A567-4714-AEE4-904895B63012}" type="parTrans" cxnId="{7FA7477A-8782-4C8D-AB4A-327C5BA49FE4}">
      <dgm:prSet/>
      <dgm:spPr/>
      <dgm:t>
        <a:bodyPr/>
        <a:lstStyle/>
        <a:p>
          <a:endParaRPr lang="en-GB"/>
        </a:p>
      </dgm:t>
    </dgm:pt>
    <dgm:pt modelId="{A8318000-F2C0-4C35-8452-941E72E9AFCA}" type="sibTrans" cxnId="{7FA7477A-8782-4C8D-AB4A-327C5BA49FE4}">
      <dgm:prSet/>
      <dgm:spPr/>
      <dgm:t>
        <a:bodyPr/>
        <a:lstStyle/>
        <a:p>
          <a:endParaRPr lang="en-GB"/>
        </a:p>
      </dgm:t>
    </dgm:pt>
    <dgm:pt modelId="{CE74FAAD-3C4C-47B3-823E-456FF0DB6498}">
      <dgm:prSet/>
      <dgm:spPr/>
      <dgm:t>
        <a:bodyPr/>
        <a:lstStyle/>
        <a:p>
          <a:pPr rtl="0"/>
          <a:r>
            <a:rPr lang="en-GB" dirty="0" smtClean="0"/>
            <a:t>If we pay attention to our feelings, they can help us understand things</a:t>
          </a:r>
          <a:endParaRPr lang="en-GB" dirty="0"/>
        </a:p>
      </dgm:t>
    </dgm:pt>
    <dgm:pt modelId="{17713B92-D971-41CD-9351-0CED2A489CD7}" type="parTrans" cxnId="{49C86D1B-5C01-43A4-B6D8-688B1AD4230C}">
      <dgm:prSet/>
      <dgm:spPr/>
      <dgm:t>
        <a:bodyPr/>
        <a:lstStyle/>
        <a:p>
          <a:endParaRPr lang="en-GB"/>
        </a:p>
      </dgm:t>
    </dgm:pt>
    <dgm:pt modelId="{27C98AEA-74A4-4FC7-B059-1415F48DB2E1}" type="sibTrans" cxnId="{49C86D1B-5C01-43A4-B6D8-688B1AD4230C}">
      <dgm:prSet/>
      <dgm:spPr/>
      <dgm:t>
        <a:bodyPr/>
        <a:lstStyle/>
        <a:p>
          <a:endParaRPr lang="en-GB"/>
        </a:p>
      </dgm:t>
    </dgm:pt>
    <dgm:pt modelId="{5BC2190A-B34A-4DB7-AB6C-840DC752665F}">
      <dgm:prSet/>
      <dgm:spPr/>
      <dgm:t>
        <a:bodyPr/>
        <a:lstStyle/>
        <a:p>
          <a:pPr rtl="0"/>
          <a:r>
            <a:rPr lang="en-GB" dirty="0" smtClean="0"/>
            <a:t>EVERYONE has feelings all the time!!</a:t>
          </a:r>
          <a:endParaRPr lang="en-GB" dirty="0"/>
        </a:p>
      </dgm:t>
    </dgm:pt>
    <dgm:pt modelId="{2E6B5BC1-BBE6-4036-8982-BD390E974643}" type="parTrans" cxnId="{D132A276-4CBD-4CEC-AEB7-47D1A0E1B798}">
      <dgm:prSet/>
      <dgm:spPr/>
      <dgm:t>
        <a:bodyPr/>
        <a:lstStyle/>
        <a:p>
          <a:endParaRPr lang="en-GB"/>
        </a:p>
      </dgm:t>
    </dgm:pt>
    <dgm:pt modelId="{0D70F741-D4B4-4100-8145-7A646D23CB2A}" type="sibTrans" cxnId="{D132A276-4CBD-4CEC-AEB7-47D1A0E1B798}">
      <dgm:prSet/>
      <dgm:spPr/>
      <dgm:t>
        <a:bodyPr/>
        <a:lstStyle/>
        <a:p>
          <a:endParaRPr lang="en-GB"/>
        </a:p>
      </dgm:t>
    </dgm:pt>
    <dgm:pt modelId="{CE949CBB-CD06-406B-854F-A6CED29B36EB}" type="pres">
      <dgm:prSet presAssocID="{213AF7B0-6923-46F3-82A8-F2A19B126CB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A35528FB-8E13-4CCF-B459-1E4F9FCED619}" type="pres">
      <dgm:prSet presAssocID="{2025D551-0C64-437B-82A6-7A57FB86DC2E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43A89D8-D522-4FB1-B282-CCE1BA8876E8}" type="pres">
      <dgm:prSet presAssocID="{3FC9363B-5A87-47E9-9D41-A8604D5AA25A}" presName="spacer" presStyleCnt="0"/>
      <dgm:spPr/>
    </dgm:pt>
    <dgm:pt modelId="{5ED52B54-777A-4618-9779-F81720BE3E29}" type="pres">
      <dgm:prSet presAssocID="{A1FED1BA-82EA-493C-BF62-593CB63AEFAA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97A71A3-653D-4F72-8EB0-302B90DCB97A}" type="pres">
      <dgm:prSet presAssocID="{A8318000-F2C0-4C35-8452-941E72E9AFCA}" presName="spacer" presStyleCnt="0"/>
      <dgm:spPr/>
    </dgm:pt>
    <dgm:pt modelId="{B84D6BFA-07E8-4A9C-A3EB-7B8FD97FF825}" type="pres">
      <dgm:prSet presAssocID="{CE74FAAD-3C4C-47B3-823E-456FF0DB6498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FF1240A-57BE-4C0A-8CDC-25E5E05565F9}" type="pres">
      <dgm:prSet presAssocID="{27C98AEA-74A4-4FC7-B059-1415F48DB2E1}" presName="spacer" presStyleCnt="0"/>
      <dgm:spPr/>
    </dgm:pt>
    <dgm:pt modelId="{4B1E0E0D-382E-4F7A-8597-9D752A000220}" type="pres">
      <dgm:prSet presAssocID="{5BC2190A-B34A-4DB7-AB6C-840DC752665F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7FA7477A-8782-4C8D-AB4A-327C5BA49FE4}" srcId="{213AF7B0-6923-46F3-82A8-F2A19B126CBC}" destId="{A1FED1BA-82EA-493C-BF62-593CB63AEFAA}" srcOrd="1" destOrd="0" parTransId="{6B2C6B4E-A567-4714-AEE4-904895B63012}" sibTransId="{A8318000-F2C0-4C35-8452-941E72E9AFCA}"/>
    <dgm:cxn modelId="{71A398F8-4647-4630-93AB-24A2ADEC91EE}" srcId="{213AF7B0-6923-46F3-82A8-F2A19B126CBC}" destId="{2025D551-0C64-437B-82A6-7A57FB86DC2E}" srcOrd="0" destOrd="0" parTransId="{42EB927A-5A18-4559-B41B-5B0ABD20D34E}" sibTransId="{3FC9363B-5A87-47E9-9D41-A8604D5AA25A}"/>
    <dgm:cxn modelId="{0A841CD0-035C-44D6-9BD7-EA76DC662E01}" type="presOf" srcId="{5BC2190A-B34A-4DB7-AB6C-840DC752665F}" destId="{4B1E0E0D-382E-4F7A-8597-9D752A000220}" srcOrd="0" destOrd="0" presId="urn:microsoft.com/office/officeart/2005/8/layout/vList2"/>
    <dgm:cxn modelId="{AD7185AC-402D-4CAB-8992-B39E08FEFA9C}" type="presOf" srcId="{CE74FAAD-3C4C-47B3-823E-456FF0DB6498}" destId="{B84D6BFA-07E8-4A9C-A3EB-7B8FD97FF825}" srcOrd="0" destOrd="0" presId="urn:microsoft.com/office/officeart/2005/8/layout/vList2"/>
    <dgm:cxn modelId="{D132A276-4CBD-4CEC-AEB7-47D1A0E1B798}" srcId="{213AF7B0-6923-46F3-82A8-F2A19B126CBC}" destId="{5BC2190A-B34A-4DB7-AB6C-840DC752665F}" srcOrd="3" destOrd="0" parTransId="{2E6B5BC1-BBE6-4036-8982-BD390E974643}" sibTransId="{0D70F741-D4B4-4100-8145-7A646D23CB2A}"/>
    <dgm:cxn modelId="{26E42B88-3157-4453-B484-4ED808C275FE}" type="presOf" srcId="{2025D551-0C64-437B-82A6-7A57FB86DC2E}" destId="{A35528FB-8E13-4CCF-B459-1E4F9FCED619}" srcOrd="0" destOrd="0" presId="urn:microsoft.com/office/officeart/2005/8/layout/vList2"/>
    <dgm:cxn modelId="{49C86D1B-5C01-43A4-B6D8-688B1AD4230C}" srcId="{213AF7B0-6923-46F3-82A8-F2A19B126CBC}" destId="{CE74FAAD-3C4C-47B3-823E-456FF0DB6498}" srcOrd="2" destOrd="0" parTransId="{17713B92-D971-41CD-9351-0CED2A489CD7}" sibTransId="{27C98AEA-74A4-4FC7-B059-1415F48DB2E1}"/>
    <dgm:cxn modelId="{1ACA0678-53DA-4AA3-B2FE-CE1508EBE89E}" type="presOf" srcId="{213AF7B0-6923-46F3-82A8-F2A19B126CBC}" destId="{CE949CBB-CD06-406B-854F-A6CED29B36EB}" srcOrd="0" destOrd="0" presId="urn:microsoft.com/office/officeart/2005/8/layout/vList2"/>
    <dgm:cxn modelId="{09F03E76-BBF9-4CBE-B971-A4D7BDC6C063}" type="presOf" srcId="{A1FED1BA-82EA-493C-BF62-593CB63AEFAA}" destId="{5ED52B54-777A-4618-9779-F81720BE3E29}" srcOrd="0" destOrd="0" presId="urn:microsoft.com/office/officeart/2005/8/layout/vList2"/>
    <dgm:cxn modelId="{7A9D40AC-9D3F-4CE4-B3CC-8F85825288B5}" type="presParOf" srcId="{CE949CBB-CD06-406B-854F-A6CED29B36EB}" destId="{A35528FB-8E13-4CCF-B459-1E4F9FCED619}" srcOrd="0" destOrd="0" presId="urn:microsoft.com/office/officeart/2005/8/layout/vList2"/>
    <dgm:cxn modelId="{710840F1-44FE-44DD-A493-F26EC63D936E}" type="presParOf" srcId="{CE949CBB-CD06-406B-854F-A6CED29B36EB}" destId="{C43A89D8-D522-4FB1-B282-CCE1BA8876E8}" srcOrd="1" destOrd="0" presId="urn:microsoft.com/office/officeart/2005/8/layout/vList2"/>
    <dgm:cxn modelId="{FA0A9CE7-BDE8-47A4-BE84-F8E7D44A3989}" type="presParOf" srcId="{CE949CBB-CD06-406B-854F-A6CED29B36EB}" destId="{5ED52B54-777A-4618-9779-F81720BE3E29}" srcOrd="2" destOrd="0" presId="urn:microsoft.com/office/officeart/2005/8/layout/vList2"/>
    <dgm:cxn modelId="{5CFA5C08-2750-4346-95C6-03D40A27F612}" type="presParOf" srcId="{CE949CBB-CD06-406B-854F-A6CED29B36EB}" destId="{A97A71A3-653D-4F72-8EB0-302B90DCB97A}" srcOrd="3" destOrd="0" presId="urn:microsoft.com/office/officeart/2005/8/layout/vList2"/>
    <dgm:cxn modelId="{1668C78B-7657-428B-8501-EF8453E33777}" type="presParOf" srcId="{CE949CBB-CD06-406B-854F-A6CED29B36EB}" destId="{B84D6BFA-07E8-4A9C-A3EB-7B8FD97FF825}" srcOrd="4" destOrd="0" presId="urn:microsoft.com/office/officeart/2005/8/layout/vList2"/>
    <dgm:cxn modelId="{05743B4D-316E-45A9-B4A3-7CAF2A862239}" type="presParOf" srcId="{CE949CBB-CD06-406B-854F-A6CED29B36EB}" destId="{5FF1240A-57BE-4C0A-8CDC-25E5E05565F9}" srcOrd="5" destOrd="0" presId="urn:microsoft.com/office/officeart/2005/8/layout/vList2"/>
    <dgm:cxn modelId="{FB0F39D5-4D78-4A67-9255-6DCA1A7BB48F}" type="presParOf" srcId="{CE949CBB-CD06-406B-854F-A6CED29B36EB}" destId="{4B1E0E0D-382E-4F7A-8597-9D752A000220}" srcOrd="6" destOrd="0" presId="urn:microsoft.com/office/officeart/2005/8/layout/vList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4EE80-F8CE-4F19-8C50-AC705C2450D5}" type="datetimeFigureOut">
              <a:rPr lang="en-US" smtClean="0"/>
              <a:pPr/>
              <a:t>5/7/2020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664BC-1480-4D06-9800-DBD5E50ADA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4EE80-F8CE-4F19-8C50-AC705C2450D5}" type="datetimeFigureOut">
              <a:rPr lang="en-US" smtClean="0"/>
              <a:pPr/>
              <a:t>5/7/2020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664BC-1480-4D06-9800-DBD5E50ADA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4EE80-F8CE-4F19-8C50-AC705C2450D5}" type="datetimeFigureOut">
              <a:rPr lang="en-US" smtClean="0"/>
              <a:pPr/>
              <a:t>5/7/2020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664BC-1480-4D06-9800-DBD5E50ADA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4EE80-F8CE-4F19-8C50-AC705C2450D5}" type="datetimeFigureOut">
              <a:rPr lang="en-US" smtClean="0"/>
              <a:pPr/>
              <a:t>5/7/2020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664BC-1480-4D06-9800-DBD5E50ADA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4EE80-F8CE-4F19-8C50-AC705C2450D5}" type="datetimeFigureOut">
              <a:rPr lang="en-US" smtClean="0"/>
              <a:pPr/>
              <a:t>5/7/2020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664BC-1480-4D06-9800-DBD5E50ADA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4EE80-F8CE-4F19-8C50-AC705C2450D5}" type="datetimeFigureOut">
              <a:rPr lang="en-US" smtClean="0"/>
              <a:pPr/>
              <a:t>5/7/2020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664BC-1480-4D06-9800-DBD5E50ADA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4EE80-F8CE-4F19-8C50-AC705C2450D5}" type="datetimeFigureOut">
              <a:rPr lang="en-US" smtClean="0"/>
              <a:pPr/>
              <a:t>5/7/2020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664BC-1480-4D06-9800-DBD5E50ADA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4EE80-F8CE-4F19-8C50-AC705C2450D5}" type="datetimeFigureOut">
              <a:rPr lang="en-US" smtClean="0"/>
              <a:pPr/>
              <a:t>5/7/2020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664BC-1480-4D06-9800-DBD5E50ADA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4EE80-F8CE-4F19-8C50-AC705C2450D5}" type="datetimeFigureOut">
              <a:rPr lang="en-US" smtClean="0"/>
              <a:pPr/>
              <a:t>5/7/2020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664BC-1480-4D06-9800-DBD5E50ADA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4EE80-F8CE-4F19-8C50-AC705C2450D5}" type="datetimeFigureOut">
              <a:rPr lang="en-US" smtClean="0"/>
              <a:pPr/>
              <a:t>5/7/2020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664BC-1480-4D06-9800-DBD5E50ADA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4EE80-F8CE-4F19-8C50-AC705C2450D5}" type="datetimeFigureOut">
              <a:rPr lang="en-US" smtClean="0"/>
              <a:pPr/>
              <a:t>5/7/2020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664BC-1480-4D06-9800-DBD5E50ADA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94EE80-F8CE-4F19-8C50-AC705C2450D5}" type="datetimeFigureOut">
              <a:rPr lang="en-US" smtClean="0"/>
              <a:pPr/>
              <a:t>5/7/2020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664BC-1480-4D06-9800-DBD5E50ADA59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wav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.wav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.wav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5.wav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6.wav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4348" y="2143116"/>
            <a:ext cx="7772400" cy="1470025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en-GB" dirty="0" smtClean="0"/>
              <a:t>Feelings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~PP2717.WAV">
            <a:hlinkClick r:id="" action="ppaction://media"/>
          </p:cNvPr>
          <p:cNvPicPr>
            <a:picLocks noRot="1" noChangeAspect="1"/>
          </p:cNvPicPr>
          <p:nvPr>
            <a:wavAudioFile r:embed="rId1" name="~PP2717.WAV"/>
          </p:nvPr>
        </p:nvPicPr>
        <p:blipFill>
          <a:blip r:embed="rId3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83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GB" dirty="0" smtClean="0"/>
              <a:t>What do we know about feelings?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~PP3303.WAV">
            <a:hlinkClick r:id="" action="ppaction://media"/>
          </p:cNvPr>
          <p:cNvPicPr>
            <a:picLocks noRot="1" noChangeAspect="1"/>
          </p:cNvPicPr>
          <p:nvPr>
            <a:wavAudioFile r:embed="rId1" name="~PP3303.WAV"/>
          </p:nvPr>
        </p:nvPicPr>
        <p:blipFill>
          <a:blip r:embed="rId7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41388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00" r="9085" b="15080"/>
          <a:stretch/>
        </p:blipFill>
        <p:spPr bwMode="auto">
          <a:xfrm>
            <a:off x="33954" y="116632"/>
            <a:ext cx="9002541" cy="6480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~PP172.WAV">
            <a:hlinkClick r:id="" action="ppaction://media"/>
          </p:cNvPr>
          <p:cNvPicPr>
            <a:picLocks noRot="1" noChangeAspect="1"/>
          </p:cNvPicPr>
          <p:nvPr>
            <a:wavAudioFile r:embed="rId1" name="~PP172.WAV"/>
          </p:nvPr>
        </p:nvPicPr>
        <p:blipFill>
          <a:blip r:embed="rId4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0647005"/>
      </p:ext>
    </p:extLst>
  </p:cSld>
  <p:clrMapOvr>
    <a:masterClrMapping/>
  </p:clrMapOvr>
  <p:transition advTm="89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35" r="8414" b="12500"/>
          <a:stretch/>
        </p:blipFill>
        <p:spPr bwMode="auto">
          <a:xfrm>
            <a:off x="64227" y="188640"/>
            <a:ext cx="8972269" cy="6453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~PP2167.WAV">
            <a:hlinkClick r:id="" action="ppaction://media"/>
          </p:cNvPr>
          <p:cNvPicPr>
            <a:picLocks noRot="1" noChangeAspect="1"/>
          </p:cNvPicPr>
          <p:nvPr>
            <a:wavAudioFile r:embed="rId1" name="~PP2167.WAV"/>
          </p:nvPr>
        </p:nvPicPr>
        <p:blipFill>
          <a:blip r:embed="rId4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20652680"/>
      </p:ext>
    </p:extLst>
  </p:cSld>
  <p:clrMapOvr>
    <a:masterClrMapping/>
  </p:clrMapOvr>
  <p:transition advTm="100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Behaviours and Feelings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47664" y="4342451"/>
            <a:ext cx="6048672" cy="1894861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Its OK to feel                   Its NOT OK</a:t>
            </a:r>
          </a:p>
          <a:p>
            <a:pPr marL="0" indent="0">
              <a:buNone/>
            </a:pPr>
            <a:r>
              <a:rPr lang="en-GB" dirty="0" smtClean="0"/>
              <a:t>cross</a:t>
            </a:r>
            <a:endParaRPr lang="en-GB" dirty="0"/>
          </a:p>
        </p:txBody>
      </p:sp>
      <p:pic>
        <p:nvPicPr>
          <p:cNvPr id="4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1027747" y="1362269"/>
            <a:ext cx="2401245" cy="2978842"/>
          </a:xfrm>
          <a:prstGeom prst="rect">
            <a:avLst/>
          </a:prstGeom>
          <a:ln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" name="Picture 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5000628" y="1319117"/>
            <a:ext cx="2307255" cy="3008500"/>
          </a:xfrm>
          <a:prstGeom prst="rect">
            <a:avLst/>
          </a:prstGeom>
          <a:ln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8" name="~PP663.WAV">
            <a:hlinkClick r:id="" action="ppaction://media"/>
          </p:cNvPr>
          <p:cNvPicPr>
            <a:picLocks noRot="1" noChangeAspect="1"/>
          </p:cNvPicPr>
          <p:nvPr>
            <a:wavAudioFile r:embed="rId1" name="~PP663.WAV"/>
          </p:nvPr>
        </p:nvPicPr>
        <p:blipFill>
          <a:blip r:embed="rId5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11622307"/>
      </p:ext>
    </p:extLst>
  </p:cSld>
  <p:clrMapOvr>
    <a:masterClrMapping/>
  </p:clrMapOvr>
  <p:transition advTm="376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en-GB" dirty="0" smtClean="0"/>
              <a:t>We have learned that: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9" name="~PP1779.WAV">
            <a:hlinkClick r:id="" action="ppaction://media"/>
          </p:cNvPr>
          <p:cNvPicPr>
            <a:picLocks noRot="1" noChangeAspect="1"/>
          </p:cNvPicPr>
          <p:nvPr>
            <a:wavAudioFile r:embed="rId1" name="~PP1779.WAV"/>
          </p:nvPr>
        </p:nvPicPr>
        <p:blipFill>
          <a:blip r:embed="rId7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343703"/>
      </p:ext>
    </p:extLst>
  </p:cSld>
  <p:clrMapOvr>
    <a:masterClrMapping/>
  </p:clrMapOvr>
  <p:transition advTm="219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113</Words>
  <Application>Microsoft Office PowerPoint</Application>
  <PresentationFormat>On-screen Show (4:3)</PresentationFormat>
  <Paragraphs>16</Paragraphs>
  <Slides>6</Slides>
  <Notes>0</Notes>
  <HiddenSlides>0</HiddenSlides>
  <MMClips>6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Feelings </vt:lpstr>
      <vt:lpstr>What do we know about feelings?</vt:lpstr>
      <vt:lpstr>Slide 3</vt:lpstr>
      <vt:lpstr>Slide 4</vt:lpstr>
      <vt:lpstr>Behaviours and Feelings </vt:lpstr>
      <vt:lpstr>We have learned that: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6</cp:revision>
  <dcterms:created xsi:type="dcterms:W3CDTF">2020-05-07T14:28:26Z</dcterms:created>
  <dcterms:modified xsi:type="dcterms:W3CDTF">2020-05-07T15:44:30Z</dcterms:modified>
</cp:coreProperties>
</file>