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image11.jpg" ContentType="image/gif"/>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268" r:id="rId2"/>
    <p:sldId id="270" r:id="rId3"/>
    <p:sldId id="271" r:id="rId4"/>
    <p:sldId id="269" r:id="rId5"/>
    <p:sldId id="272" r:id="rId6"/>
    <p:sldId id="273" r:id="rId7"/>
    <p:sldId id="274" r:id="rId8"/>
    <p:sldId id="275" r:id="rId9"/>
    <p:sldId id="276" r:id="rId10"/>
    <p:sldId id="277" r:id="rId11"/>
    <p:sldId id="278" r:id="rId12"/>
    <p:sldId id="279" r:id="rId13"/>
    <p:sldId id="280" r:id="rId14"/>
    <p:sldId id="281" r:id="rId15"/>
    <p:sldId id="282" r:id="rId16"/>
    <p:sldId id="283" r:id="rId17"/>
    <p:sldId id="285" r:id="rId18"/>
    <p:sldId id="286" r:id="rId19"/>
    <p:sldId id="287" r:id="rId20"/>
    <p:sldId id="267" r:id="rId21"/>
  </p:sldIdLst>
  <p:sldSz cx="9144000" cy="6858000" type="screen4x3"/>
  <p:notesSz cx="6858000" cy="9144000"/>
  <p:embeddedFontLst>
    <p:embeddedFont>
      <p:font typeface="Twinkl" panose="020B0604020202020204" charset="0"/>
      <p:regular r:id="rId24"/>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 uri="http://customooxmlschemas.google.com/">
      <go:slidesCustomData xmlns:go="http://customooxmlschemas.google.com/" xmlns:p15="http://schemas.microsoft.com/office/powerpoint/2012/main" xmlns="" roundtripDataSignature="AMtx7mgQRgvABiIvoHi4ePGnrJtJZzZJaA==" r:id="rId27"/>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172" autoAdjust="0"/>
    <p:restoredTop sz="94660"/>
  </p:normalViewPr>
  <p:slideViewPr>
    <p:cSldViewPr snapToGrid="0" showGuides="1">
      <p:cViewPr varScale="1">
        <p:scale>
          <a:sx n="99" d="100"/>
          <a:sy n="99" d="100"/>
        </p:scale>
        <p:origin x="1200" y="5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customschemas.google.com/relationships/presentationmetadata" Target="meta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20/06/2025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20/06/2025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Picture Placeholder 6"/>
          <p:cNvSpPr>
            <a:spLocks noGrp="1"/>
          </p:cNvSpPr>
          <p:nvPr>
            <p:ph type="pic" sz="quarter" idx="10" hasCustomPrompt="1"/>
          </p:nvPr>
        </p:nvSpPr>
        <p:spPr>
          <a:xfrm>
            <a:off x="3291841" y="798136"/>
            <a:ext cx="2651760" cy="2535267"/>
          </a:xfrm>
        </p:spPr>
        <p:txBody>
          <a:bodyPr/>
          <a:lstStyle>
            <a:lvl1pPr marL="0" indent="0">
              <a:buNone/>
              <a:defRPr baseline="0"/>
            </a:lvl1pPr>
          </a:lstStyle>
          <a:p>
            <a:r>
              <a:rPr lang="en-GB" dirty="0"/>
              <a:t>Insert photo here </a:t>
            </a:r>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Picture Placeholder 2"/>
          <p:cNvSpPr>
            <a:spLocks noGrp="1"/>
          </p:cNvSpPr>
          <p:nvPr>
            <p:ph type="pic" sz="quarter" idx="10" hasCustomPrompt="1"/>
          </p:nvPr>
        </p:nvSpPr>
        <p:spPr>
          <a:xfrm>
            <a:off x="4929736" y="1217612"/>
            <a:ext cx="3508375" cy="4422775"/>
          </a:xfrm>
        </p:spPr>
        <p:txBody>
          <a:bodyPr/>
          <a:lstStyle>
            <a:lvl1pPr marL="0" indent="0">
              <a:buNone/>
              <a:defRPr baseline="0"/>
            </a:lvl1pPr>
          </a:lstStyle>
          <a:p>
            <a:r>
              <a:rPr lang="en-GB" dirty="0"/>
              <a:t>Insert photo here</a:t>
            </a:r>
          </a:p>
        </p:txBody>
      </p:sp>
    </p:spTree>
    <p:extLst>
      <p:ext uri="{BB962C8B-B14F-4D97-AF65-F5344CB8AC3E}">
        <p14:creationId xmlns:p14="http://schemas.microsoft.com/office/powerpoint/2010/main" val="22575232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61962" y="450056"/>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7" r:id="rId3"/>
    <p:sldLayoutId id="2147483662"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3.jpe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hyperlink" Target="https://www.flickr.com/photos/lovestruck94/2198545704" TargetMode="External"/><Relationship Id="rId4" Type="http://schemas.openxmlformats.org/officeDocument/2006/relationships/image" Target="../media/image11.jpg"/></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21.jpe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5.jpeg"/></Relationships>
</file>

<file path=ppt/slides/_rels/slide1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15.xml.rels><?xml version="1.0" encoding="UTF-8" standalone="yes"?>
<Relationships xmlns="http://schemas.openxmlformats.org/package/2006/relationships"><Relationship Id="rId3" Type="http://schemas.openxmlformats.org/officeDocument/2006/relationships/hyperlink" Target="https://witzend.me/tag/royal-psalm/" TargetMode="External"/><Relationship Id="rId2" Type="http://schemas.openxmlformats.org/officeDocument/2006/relationships/image" Target="../media/image39.jpeg"/><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6.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46.jpeg"/></Relationships>
</file>

<file path=ppt/slides/_rels/slide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indsor Hill Primary School">
            <a:extLst>
              <a:ext uri="{FF2B5EF4-FFF2-40B4-BE49-F238E27FC236}">
                <a16:creationId xmlns:a16="http://schemas.microsoft.com/office/drawing/2014/main" id="{F58A11E3-3581-815B-4B18-DA7029CEE907}"/>
              </a:ext>
            </a:extLst>
          </p:cNvPr>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3654" b="3654"/>
          <a:stretch/>
        </p:blipFill>
        <p:spPr bwMode="auto">
          <a:xfrm>
            <a:off x="3292133" y="798136"/>
            <a:ext cx="2651176" cy="2535267"/>
          </a:xfrm>
          <a:prstGeom prst="rect">
            <a:avLst/>
          </a:prstGeom>
          <a:solidFill>
            <a:srgbClr val="FFFFFF"/>
          </a:solidFill>
        </p:spPr>
      </p:pic>
    </p:spTree>
    <p:extLst>
      <p:ext uri="{BB962C8B-B14F-4D97-AF65-F5344CB8AC3E}">
        <p14:creationId xmlns:p14="http://schemas.microsoft.com/office/powerpoint/2010/main" val="1125749306"/>
      </p:ext>
    </p:extLst>
  </p:cSld>
  <p:clrMapOvr>
    <a:masterClrMapping/>
  </p:clrMapOvr>
  <mc:AlternateContent xmlns:mc="http://schemas.openxmlformats.org/markup-compatibility/2006" xmlns:p14="http://schemas.microsoft.com/office/powerpoint/2010/main">
    <mc:Choice Requires="p14">
      <p:transition spd="slow" p14:dur="2000" advTm="10785"/>
    </mc:Choice>
    <mc:Fallback xmlns="">
      <p:transition spd="slow" advTm="1078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93641" y="1925424"/>
            <a:ext cx="844836" cy="836598"/>
          </a:xfrm>
          <a:prstGeom prst="rect">
            <a:avLst/>
          </a:prstGeom>
        </p:spPr>
      </p:pic>
      <p:sp>
        <p:nvSpPr>
          <p:cNvPr id="5" name="TextBox 4">
            <a:extLst>
              <a:ext uri="{FF2B5EF4-FFF2-40B4-BE49-F238E27FC236}">
                <a16:creationId xmlns:a16="http://schemas.microsoft.com/office/drawing/2014/main" id="{80A9F0D7-DDEC-3E03-A59C-3B5EA4F7C468}"/>
              </a:ext>
            </a:extLst>
          </p:cNvPr>
          <p:cNvSpPr txBox="1"/>
          <p:nvPr/>
        </p:nvSpPr>
        <p:spPr>
          <a:xfrm>
            <a:off x="559559" y="227462"/>
            <a:ext cx="3508375" cy="6878806"/>
          </a:xfrm>
          <a:prstGeom prst="rect">
            <a:avLst/>
          </a:prstGeom>
          <a:noFill/>
        </p:spPr>
        <p:txBody>
          <a:bodyPr wrap="square" rtlCol="0">
            <a:spAutoFit/>
          </a:bodyPr>
          <a:lstStyle/>
          <a:p>
            <a:pPr>
              <a:lnSpc>
                <a:spcPct val="150000"/>
              </a:lnSpc>
            </a:pPr>
            <a:r>
              <a:rPr lang="en-GB" dirty="0"/>
              <a:t>On a hot day in June</a:t>
            </a:r>
          </a:p>
          <a:p>
            <a:pPr>
              <a:lnSpc>
                <a:spcPct val="150000"/>
              </a:lnSpc>
            </a:pPr>
            <a:r>
              <a:rPr lang="en-GB" dirty="0"/>
              <a:t>The sun will be so bright</a:t>
            </a:r>
          </a:p>
          <a:p>
            <a:pPr>
              <a:lnSpc>
                <a:spcPct val="150000"/>
              </a:lnSpc>
            </a:pPr>
            <a:r>
              <a:rPr lang="en-GB" dirty="0"/>
              <a:t>That birds will be in flight</a:t>
            </a:r>
          </a:p>
          <a:p>
            <a:pPr>
              <a:lnSpc>
                <a:spcPct val="150000"/>
              </a:lnSpc>
            </a:pPr>
            <a:endParaRPr lang="en-GB" dirty="0"/>
          </a:p>
          <a:p>
            <a:pPr>
              <a:lnSpc>
                <a:spcPct val="150000"/>
              </a:lnSpc>
            </a:pPr>
            <a:r>
              <a:rPr lang="en-GB" dirty="0"/>
              <a:t>But those sunny days will soon end</a:t>
            </a:r>
          </a:p>
          <a:p>
            <a:pPr>
              <a:lnSpc>
                <a:spcPct val="150000"/>
              </a:lnSpc>
            </a:pPr>
            <a:r>
              <a:rPr lang="en-GB" dirty="0"/>
              <a:t>And you’ll have to say goodbye to your dearest friends…</a:t>
            </a:r>
          </a:p>
          <a:p>
            <a:pPr>
              <a:lnSpc>
                <a:spcPct val="150000"/>
              </a:lnSpc>
            </a:pPr>
            <a:endParaRPr lang="en-GB" dirty="0"/>
          </a:p>
          <a:p>
            <a:pPr>
              <a:lnSpc>
                <a:spcPct val="150000"/>
              </a:lnSpc>
            </a:pPr>
            <a:r>
              <a:rPr lang="en-GB" dirty="0"/>
              <a:t>We need to think about the good times from Windsor Hill Primary School</a:t>
            </a:r>
          </a:p>
          <a:p>
            <a:pPr>
              <a:lnSpc>
                <a:spcPct val="150000"/>
              </a:lnSpc>
            </a:pPr>
            <a:r>
              <a:rPr lang="en-GB" dirty="0"/>
              <a:t>‘COS</a:t>
            </a:r>
          </a:p>
          <a:p>
            <a:pPr>
              <a:lnSpc>
                <a:spcPct val="150000"/>
              </a:lnSpc>
            </a:pPr>
            <a:r>
              <a:rPr lang="en-GB" dirty="0"/>
              <a:t>We love this school…..</a:t>
            </a:r>
          </a:p>
          <a:p>
            <a:pPr>
              <a:lnSpc>
                <a:spcPct val="150000"/>
              </a:lnSpc>
            </a:pPr>
            <a:endParaRPr lang="en-GB" dirty="0">
              <a:solidFill>
                <a:srgbClr val="FF0000"/>
              </a:solidFill>
            </a:endParaRPr>
          </a:p>
          <a:p>
            <a:endParaRPr lang="en-GB" dirty="0"/>
          </a:p>
          <a:p>
            <a:endParaRPr lang="en-GB" dirty="0"/>
          </a:p>
        </p:txBody>
      </p:sp>
      <p:sp>
        <p:nvSpPr>
          <p:cNvPr id="2" name="TextBox 1">
            <a:extLst>
              <a:ext uri="{FF2B5EF4-FFF2-40B4-BE49-F238E27FC236}">
                <a16:creationId xmlns:a16="http://schemas.microsoft.com/office/drawing/2014/main" id="{CF15AAC8-915E-1FC8-1826-EED8F778DDE5}"/>
              </a:ext>
            </a:extLst>
          </p:cNvPr>
          <p:cNvSpPr txBox="1"/>
          <p:nvPr/>
        </p:nvSpPr>
        <p:spPr>
          <a:xfrm>
            <a:off x="4722600" y="474345"/>
            <a:ext cx="3552967" cy="2954655"/>
          </a:xfrm>
          <a:prstGeom prst="rect">
            <a:avLst/>
          </a:prstGeom>
          <a:noFill/>
        </p:spPr>
        <p:txBody>
          <a:bodyPr wrap="square" rtlCol="0">
            <a:spAutoFit/>
          </a:bodyPr>
          <a:lstStyle/>
          <a:p>
            <a:pPr>
              <a:lnSpc>
                <a:spcPct val="150000"/>
              </a:lnSpc>
            </a:pPr>
            <a:r>
              <a:rPr lang="en-GB" dirty="0"/>
              <a:t>When I first came in P3, I used to call Miss Henning professor.  I barely knew any English.</a:t>
            </a:r>
          </a:p>
          <a:p>
            <a:pPr>
              <a:lnSpc>
                <a:spcPct val="150000"/>
              </a:lnSpc>
            </a:pPr>
            <a:r>
              <a:rPr lang="en-GB" dirty="0"/>
              <a:t>Now I’m in P7 I can speak perfect English.</a:t>
            </a:r>
          </a:p>
          <a:p>
            <a:pPr>
              <a:lnSpc>
                <a:spcPct val="150000"/>
              </a:lnSpc>
            </a:pPr>
            <a:endParaRPr lang="en-GB" dirty="0"/>
          </a:p>
          <a:p>
            <a:pPr>
              <a:lnSpc>
                <a:spcPct val="150000"/>
              </a:lnSpc>
            </a:pPr>
            <a:endParaRPr lang="en-GB" dirty="0">
              <a:solidFill>
                <a:srgbClr val="FF0000"/>
              </a:solidFill>
            </a:endParaRPr>
          </a:p>
        </p:txBody>
      </p:sp>
      <p:pic>
        <p:nvPicPr>
          <p:cNvPr id="3" name="Picture 2">
            <a:extLst>
              <a:ext uri="{FF2B5EF4-FFF2-40B4-BE49-F238E27FC236}">
                <a16:creationId xmlns:a16="http://schemas.microsoft.com/office/drawing/2014/main" id="{A5DBF0DB-CD97-AE60-FB26-CE6A44DBD6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74223" y="511689"/>
            <a:ext cx="790962" cy="783490"/>
          </a:xfrm>
          <a:prstGeom prst="rect">
            <a:avLst/>
          </a:prstGeom>
        </p:spPr>
      </p:pic>
      <p:pic>
        <p:nvPicPr>
          <p:cNvPr id="6" name="Picture 5" descr="A person in a blue sweatshirt&#10;&#10;Description automatically generated">
            <a:extLst>
              <a:ext uri="{FF2B5EF4-FFF2-40B4-BE49-F238E27FC236}">
                <a16:creationId xmlns:a16="http://schemas.microsoft.com/office/drawing/2014/main" id="{FF1D7E36-F860-D924-3AF0-2BE1030D667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1375" t="12164" r="25832"/>
          <a:stretch/>
        </p:blipFill>
        <p:spPr>
          <a:xfrm>
            <a:off x="5365467" y="3023665"/>
            <a:ext cx="2910100" cy="3359990"/>
          </a:xfrm>
          <a:prstGeom prst="rect">
            <a:avLst/>
          </a:prstGeom>
        </p:spPr>
      </p:pic>
      <p:pic>
        <p:nvPicPr>
          <p:cNvPr id="9" name="Picture 8" descr="A child squatting in front of a door&#10;&#10;Description automatically generated">
            <a:extLst>
              <a:ext uri="{FF2B5EF4-FFF2-40B4-BE49-F238E27FC236}">
                <a16:creationId xmlns:a16="http://schemas.microsoft.com/office/drawing/2014/main" id="{8F70EC47-BAC9-1E31-2FFB-15A70F65558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3403" r="4711"/>
          <a:stretch/>
        </p:blipFill>
        <p:spPr>
          <a:xfrm>
            <a:off x="2836190" y="5017261"/>
            <a:ext cx="1579815" cy="1567709"/>
          </a:xfrm>
          <a:prstGeom prst="rect">
            <a:avLst/>
          </a:prstGeom>
        </p:spPr>
      </p:pic>
    </p:spTree>
    <p:extLst>
      <p:ext uri="{BB962C8B-B14F-4D97-AF65-F5344CB8AC3E}">
        <p14:creationId xmlns:p14="http://schemas.microsoft.com/office/powerpoint/2010/main" val="12791292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21975">
        <p15:prstTrans prst="pageCurlDouble"/>
      </p:transition>
    </mc:Choice>
    <mc:Fallback xmlns="">
      <p:transition spd="slow" advTm="21975">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3171632"/>
            <a:ext cx="3447233" cy="5147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lnSpc>
                <a:spcPct val="115000"/>
              </a:lnSpc>
            </a:pPr>
            <a:r>
              <a:rPr lang="en-GB" dirty="0">
                <a:solidFill>
                  <a:schemeClr val="dk1"/>
                </a:solidFill>
              </a:rPr>
              <a:t> </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62954" y="396940"/>
            <a:ext cx="1016061" cy="883531"/>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57127" y="320620"/>
            <a:ext cx="790962" cy="783490"/>
          </a:xfrm>
          <a:prstGeom prst="rect">
            <a:avLst/>
          </a:prstGeom>
        </p:spPr>
      </p:pic>
      <p:sp>
        <p:nvSpPr>
          <p:cNvPr id="4" name="TextBox 3">
            <a:extLst>
              <a:ext uri="{FF2B5EF4-FFF2-40B4-BE49-F238E27FC236}">
                <a16:creationId xmlns:a16="http://schemas.microsoft.com/office/drawing/2014/main" id="{642B2F7F-5FFE-1D98-430A-04CC0E27B872}"/>
              </a:ext>
            </a:extLst>
          </p:cNvPr>
          <p:cNvSpPr txBox="1"/>
          <p:nvPr/>
        </p:nvSpPr>
        <p:spPr>
          <a:xfrm>
            <a:off x="4939083" y="1383148"/>
            <a:ext cx="3890085" cy="3370153"/>
          </a:xfrm>
          <a:prstGeom prst="rect">
            <a:avLst/>
          </a:prstGeom>
          <a:noFill/>
        </p:spPr>
        <p:txBody>
          <a:bodyPr wrap="square" rtlCol="0">
            <a:spAutoFit/>
          </a:bodyPr>
          <a:lstStyle/>
          <a:p>
            <a:pPr>
              <a:lnSpc>
                <a:spcPct val="150000"/>
              </a:lnSpc>
            </a:pPr>
            <a:r>
              <a:rPr lang="en-GB" dirty="0"/>
              <a:t>During the Queen’s </a:t>
            </a:r>
            <a:r>
              <a:rPr lang="en-GB" dirty="0" err="1"/>
              <a:t>Julilee</a:t>
            </a:r>
            <a:r>
              <a:rPr lang="en-GB" dirty="0"/>
              <a:t>, David, </a:t>
            </a:r>
            <a:r>
              <a:rPr lang="en-GB" dirty="0" err="1"/>
              <a:t>Shannidhyo</a:t>
            </a:r>
            <a:r>
              <a:rPr lang="en-GB" dirty="0"/>
              <a:t> and me were playing and David and I fell in unison. </a:t>
            </a:r>
            <a:r>
              <a:rPr lang="en-GB" dirty="0" err="1"/>
              <a:t>Shannidhyo</a:t>
            </a:r>
            <a:r>
              <a:rPr lang="en-GB" dirty="0"/>
              <a:t> started laughing so much so that he fell beside us and we all laughed and laughed. </a:t>
            </a:r>
          </a:p>
          <a:p>
            <a:pPr>
              <a:lnSpc>
                <a:spcPct val="150000"/>
              </a:lnSpc>
            </a:pPr>
            <a:endParaRPr lang="en-GB" dirty="0"/>
          </a:p>
          <a:p>
            <a:pPr>
              <a:lnSpc>
                <a:spcPct val="150000"/>
              </a:lnSpc>
            </a:pPr>
            <a:endParaRPr lang="en-GB" dirty="0">
              <a:solidFill>
                <a:srgbClr val="FF0000"/>
              </a:solidFill>
            </a:endParaRPr>
          </a:p>
        </p:txBody>
      </p:sp>
      <p:sp>
        <p:nvSpPr>
          <p:cNvPr id="6" name="TextBox 5">
            <a:extLst>
              <a:ext uri="{FF2B5EF4-FFF2-40B4-BE49-F238E27FC236}">
                <a16:creationId xmlns:a16="http://schemas.microsoft.com/office/drawing/2014/main" id="{68C6620A-F1EF-F514-A9B7-DA9B041D597B}"/>
              </a:ext>
            </a:extLst>
          </p:cNvPr>
          <p:cNvSpPr txBox="1"/>
          <p:nvPr/>
        </p:nvSpPr>
        <p:spPr>
          <a:xfrm>
            <a:off x="532261" y="1280471"/>
            <a:ext cx="3812276" cy="4201150"/>
          </a:xfrm>
          <a:prstGeom prst="rect">
            <a:avLst/>
          </a:prstGeom>
          <a:noFill/>
        </p:spPr>
        <p:txBody>
          <a:bodyPr wrap="square" rtlCol="0">
            <a:spAutoFit/>
          </a:bodyPr>
          <a:lstStyle/>
          <a:p>
            <a:pPr>
              <a:lnSpc>
                <a:spcPct val="150000"/>
              </a:lnSpc>
            </a:pPr>
            <a:r>
              <a:rPr lang="en-GB" dirty="0"/>
              <a:t>In P4, </a:t>
            </a:r>
            <a:r>
              <a:rPr lang="en-GB" dirty="0" err="1"/>
              <a:t>Uljana</a:t>
            </a:r>
            <a:r>
              <a:rPr lang="en-GB" dirty="0"/>
              <a:t> had a white coat, and she called it, ‘sheep.’  Cate, </a:t>
            </a:r>
            <a:r>
              <a:rPr lang="en-GB" dirty="0" err="1"/>
              <a:t>Uljana</a:t>
            </a:r>
            <a:r>
              <a:rPr lang="en-GB" dirty="0"/>
              <a:t> and myself ran around the MUGA calling it sheep and we all had a great laugh.</a:t>
            </a:r>
          </a:p>
          <a:p>
            <a:pPr>
              <a:lnSpc>
                <a:spcPct val="150000"/>
              </a:lnSpc>
            </a:pPr>
            <a:endParaRPr lang="en-GB" dirty="0"/>
          </a:p>
          <a:p>
            <a:pPr>
              <a:lnSpc>
                <a:spcPct val="150000"/>
              </a:lnSpc>
            </a:pPr>
            <a:r>
              <a:rPr lang="en-GB" dirty="0"/>
              <a:t>The Queen’s Jubilee was brilliant we all danced and danced.</a:t>
            </a:r>
          </a:p>
          <a:p>
            <a:pPr>
              <a:lnSpc>
                <a:spcPct val="150000"/>
              </a:lnSpc>
            </a:pPr>
            <a:endParaRPr lang="en-GB" dirty="0">
              <a:solidFill>
                <a:srgbClr val="FF0000"/>
              </a:solidFill>
            </a:endParaRPr>
          </a:p>
          <a:p>
            <a:pPr>
              <a:lnSpc>
                <a:spcPct val="150000"/>
              </a:lnSpc>
            </a:pPr>
            <a:endParaRPr lang="en-GB" dirty="0">
              <a:solidFill>
                <a:srgbClr val="FF0000"/>
              </a:solidFill>
            </a:endParaRPr>
          </a:p>
        </p:txBody>
      </p:sp>
      <p:pic>
        <p:nvPicPr>
          <p:cNvPr id="9" name="Picture 8">
            <a:extLst>
              <a:ext uri="{FF2B5EF4-FFF2-40B4-BE49-F238E27FC236}">
                <a16:creationId xmlns:a16="http://schemas.microsoft.com/office/drawing/2014/main" id="{D98F1953-B4A6-EEDD-EFC9-EDD10798C675}"/>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4562475" y="3424237"/>
            <a:ext cx="91438" cy="45719"/>
          </a:xfrm>
          <a:prstGeom prst="rect">
            <a:avLst/>
          </a:prstGeom>
        </p:spPr>
      </p:pic>
      <p:pic>
        <p:nvPicPr>
          <p:cNvPr id="14" name="Picture 13" descr="Close-up of ram’s head, with thick fleece coat and horns, standing with flock of sheep">
            <a:extLst>
              <a:ext uri="{FF2B5EF4-FFF2-40B4-BE49-F238E27FC236}">
                <a16:creationId xmlns:a16="http://schemas.microsoft.com/office/drawing/2014/main" id="{D3C0A10B-C117-0D3E-E519-BEF2A25C9A2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93045" y="312717"/>
            <a:ext cx="1369916" cy="909869"/>
          </a:xfrm>
          <a:prstGeom prst="rect">
            <a:avLst/>
          </a:prstGeom>
        </p:spPr>
      </p:pic>
      <p:pic>
        <p:nvPicPr>
          <p:cNvPr id="5" name="Picture 4" descr=" A child smiling at the camera">
            <a:extLst>
              <a:ext uri="{FF2B5EF4-FFF2-40B4-BE49-F238E27FC236}">
                <a16:creationId xmlns:a16="http://schemas.microsoft.com/office/drawing/2014/main" id="{2E3484A7-8887-0EB6-90CA-BBB8674AF750}"/>
              </a:ext>
            </a:extLst>
          </p:cNvPr>
          <p:cNvPicPr>
            <a:picLocks noChangeAspect="1"/>
          </p:cNvPicPr>
          <p:nvPr/>
        </p:nvPicPr>
        <p:blipFill>
          <a:blip r:embed="rId7" cstate="print">
            <a:extLst>
              <a:ext uri="{28A0092B-C50C-407E-A947-70E740481C1C}">
                <a14:useLocalDpi xmlns:a14="http://schemas.microsoft.com/office/drawing/2010/main" val="0"/>
              </a:ext>
            </a:extLst>
          </a:blip>
          <a:srcRect l="24617" r="25220"/>
          <a:stretch/>
        </p:blipFill>
        <p:spPr>
          <a:xfrm>
            <a:off x="2206980" y="4683730"/>
            <a:ext cx="1737223" cy="1948045"/>
          </a:xfrm>
          <a:prstGeom prst="rect">
            <a:avLst/>
          </a:prstGeom>
        </p:spPr>
      </p:pic>
      <p:pic>
        <p:nvPicPr>
          <p:cNvPr id="8" name="Picture 7" descr="A child in a blue sweatshirt&#10;&#10;Description automatically generated">
            <a:extLst>
              <a:ext uri="{FF2B5EF4-FFF2-40B4-BE49-F238E27FC236}">
                <a16:creationId xmlns:a16="http://schemas.microsoft.com/office/drawing/2014/main" id="{763E6B3F-57B8-78DE-0D53-D4CC7ACA3F75}"/>
              </a:ext>
            </a:extLst>
          </p:cNvPr>
          <p:cNvPicPr>
            <a:picLocks noChangeAspect="1"/>
          </p:cNvPicPr>
          <p:nvPr/>
        </p:nvPicPr>
        <p:blipFill>
          <a:blip r:embed="rId8" cstate="print">
            <a:extLst>
              <a:ext uri="{28A0092B-C50C-407E-A947-70E740481C1C}">
                <a14:useLocalDpi xmlns:a14="http://schemas.microsoft.com/office/drawing/2010/main" val="0"/>
              </a:ext>
            </a:extLst>
          </a:blip>
          <a:srcRect l="16234" r="29131"/>
          <a:stretch/>
        </p:blipFill>
        <p:spPr>
          <a:xfrm>
            <a:off x="5275233" y="4060557"/>
            <a:ext cx="2594976" cy="2671680"/>
          </a:xfrm>
          <a:prstGeom prst="rect">
            <a:avLst/>
          </a:prstGeom>
        </p:spPr>
      </p:pic>
    </p:spTree>
    <p:extLst>
      <p:ext uri="{BB962C8B-B14F-4D97-AF65-F5344CB8AC3E}">
        <p14:creationId xmlns:p14="http://schemas.microsoft.com/office/powerpoint/2010/main" val="28123021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26965">
        <p15:prstTrans prst="pageCurlDouble"/>
      </p:transition>
    </mc:Choice>
    <mc:Fallback xmlns="">
      <p:transition spd="slow" advTm="26965">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2262" y="121554"/>
            <a:ext cx="3447233" cy="64044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lnSpc>
                <a:spcPct val="150000"/>
              </a:lnSpc>
              <a:buClr>
                <a:schemeClr val="dk1"/>
              </a:buClr>
              <a:buSzPts val="1100"/>
            </a:pPr>
            <a:r>
              <a:rPr lang="en-GB" dirty="0">
                <a:solidFill>
                  <a:schemeClr val="dk1"/>
                </a:solidFill>
              </a:rPr>
              <a:t>As the school year comes to an end,</a:t>
            </a:r>
          </a:p>
          <a:p>
            <a:pPr lvl="0" algn="ctr">
              <a:lnSpc>
                <a:spcPct val="150000"/>
              </a:lnSpc>
              <a:buClr>
                <a:schemeClr val="dk1"/>
              </a:buClr>
              <a:buSzPts val="1100"/>
            </a:pPr>
            <a:r>
              <a:rPr lang="en-GB" dirty="0">
                <a:solidFill>
                  <a:schemeClr val="dk1"/>
                </a:solidFill>
              </a:rPr>
              <a:t>We will have to say goodbye to some very dear friends,</a:t>
            </a:r>
          </a:p>
          <a:p>
            <a:pPr lvl="0" algn="ctr">
              <a:lnSpc>
                <a:spcPct val="150000"/>
              </a:lnSpc>
              <a:buClr>
                <a:schemeClr val="dk1"/>
              </a:buClr>
              <a:buSzPts val="1100"/>
            </a:pPr>
            <a:r>
              <a:rPr lang="en-GB" dirty="0">
                <a:solidFill>
                  <a:schemeClr val="dk1"/>
                </a:solidFill>
              </a:rPr>
              <a:t>Although starting a new school may be scary,</a:t>
            </a:r>
          </a:p>
          <a:p>
            <a:pPr lvl="0" algn="ctr">
              <a:lnSpc>
                <a:spcPct val="150000"/>
              </a:lnSpc>
              <a:buClr>
                <a:schemeClr val="dk1"/>
              </a:buClr>
              <a:buSzPts val="1100"/>
            </a:pPr>
            <a:r>
              <a:rPr lang="en-GB" dirty="0">
                <a:solidFill>
                  <a:schemeClr val="dk1"/>
                </a:solidFill>
              </a:rPr>
              <a:t>We don’t have to be weary.</a:t>
            </a:r>
          </a:p>
          <a:p>
            <a:pPr algn="ctr">
              <a:lnSpc>
                <a:spcPct val="150000"/>
              </a:lnSpc>
            </a:pPr>
            <a:r>
              <a:rPr lang="en-GB" dirty="0">
                <a:solidFill>
                  <a:schemeClr val="tx1"/>
                </a:solidFill>
              </a:rPr>
              <a:t>Many friends will come and go,</a:t>
            </a:r>
          </a:p>
          <a:p>
            <a:pPr algn="ctr">
              <a:lnSpc>
                <a:spcPct val="150000"/>
              </a:lnSpc>
            </a:pPr>
            <a:r>
              <a:rPr lang="en-GB" dirty="0">
                <a:solidFill>
                  <a:schemeClr val="tx1"/>
                </a:solidFill>
              </a:rPr>
              <a:t>But the memories we have will stay and grow,</a:t>
            </a:r>
          </a:p>
          <a:p>
            <a:pPr algn="ctr">
              <a:lnSpc>
                <a:spcPct val="150000"/>
              </a:lnSpc>
            </a:pPr>
            <a:r>
              <a:rPr lang="en-GB" dirty="0">
                <a:solidFill>
                  <a:schemeClr val="tx1"/>
                </a:solidFill>
              </a:rPr>
              <a:t>Another of life's chapters we are passing through</a:t>
            </a:r>
          </a:p>
          <a:p>
            <a:pPr lvl="0" algn="ctr">
              <a:lnSpc>
                <a:spcPct val="150000"/>
              </a:lnSpc>
              <a:buClr>
                <a:schemeClr val="dk1"/>
              </a:buClr>
              <a:buSzPts val="1100"/>
            </a:pPr>
            <a:r>
              <a:rPr lang="en-GB" dirty="0">
                <a:solidFill>
                  <a:schemeClr val="dk1"/>
                </a:solidFill>
              </a:rPr>
              <a:t>Onto the next one – I’m excited, aren’t you?</a:t>
            </a:r>
          </a:p>
          <a:p>
            <a:pPr lvl="0" algn="ctr">
              <a:lnSpc>
                <a:spcPct val="150000"/>
              </a:lnSpc>
              <a:buClr>
                <a:schemeClr val="dk1"/>
              </a:buClr>
              <a:buSzPts val="1100"/>
            </a:pPr>
            <a:endParaRPr lang="en-GB" dirty="0">
              <a:solidFill>
                <a:srgbClr val="FF0000"/>
              </a:solidFill>
            </a:endParaRP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05248" y="401734"/>
            <a:ext cx="790962" cy="783490"/>
          </a:xfrm>
          <a:prstGeom prst="rect">
            <a:avLst/>
          </a:prstGeom>
        </p:spPr>
      </p:pic>
      <p:sp>
        <p:nvSpPr>
          <p:cNvPr id="2" name="TextBox 1">
            <a:extLst>
              <a:ext uri="{FF2B5EF4-FFF2-40B4-BE49-F238E27FC236}">
                <a16:creationId xmlns:a16="http://schemas.microsoft.com/office/drawing/2014/main" id="{4AEF2597-A5BC-5A74-1CD4-C1DABECE5E84}"/>
              </a:ext>
            </a:extLst>
          </p:cNvPr>
          <p:cNvSpPr txBox="1"/>
          <p:nvPr/>
        </p:nvSpPr>
        <p:spPr>
          <a:xfrm>
            <a:off x="4899546" y="1524000"/>
            <a:ext cx="3498376" cy="2123658"/>
          </a:xfrm>
          <a:prstGeom prst="rect">
            <a:avLst/>
          </a:prstGeom>
          <a:noFill/>
        </p:spPr>
        <p:txBody>
          <a:bodyPr wrap="square" rtlCol="0">
            <a:spAutoFit/>
          </a:bodyPr>
          <a:lstStyle/>
          <a:p>
            <a:pPr>
              <a:lnSpc>
                <a:spcPct val="150000"/>
              </a:lnSpc>
            </a:pPr>
            <a:r>
              <a:rPr lang="en-GB" dirty="0"/>
              <a:t>My first hockey tournament was in Armagh.  Even though we didn’t win I had a really fun time with the team.</a:t>
            </a:r>
          </a:p>
          <a:p>
            <a:pPr>
              <a:lnSpc>
                <a:spcPct val="150000"/>
              </a:lnSpc>
            </a:pPr>
            <a:endParaRPr lang="en-GB" dirty="0"/>
          </a:p>
        </p:txBody>
      </p:sp>
      <p:pic>
        <p:nvPicPr>
          <p:cNvPr id="6" name="Picture 5" descr="A child in a blue sweatshirt&#10;&#10;Description automatically generated">
            <a:extLst>
              <a:ext uri="{FF2B5EF4-FFF2-40B4-BE49-F238E27FC236}">
                <a16:creationId xmlns:a16="http://schemas.microsoft.com/office/drawing/2014/main" id="{02A168A5-F35D-85DC-BFF0-9890AFE5A71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61733" y="5652516"/>
            <a:ext cx="1378422" cy="811974"/>
          </a:xfrm>
          <a:prstGeom prst="rect">
            <a:avLst/>
          </a:prstGeom>
        </p:spPr>
      </p:pic>
      <p:pic>
        <p:nvPicPr>
          <p:cNvPr id="9" name="Picture 8" descr="A child in a blue sweatshirt&#10;&#10;Description automatically generated">
            <a:extLst>
              <a:ext uri="{FF2B5EF4-FFF2-40B4-BE49-F238E27FC236}">
                <a16:creationId xmlns:a16="http://schemas.microsoft.com/office/drawing/2014/main" id="{0C5F1B32-465D-7696-ECBE-4EC8673BCA08}"/>
              </a:ext>
            </a:extLst>
          </p:cNvPr>
          <p:cNvPicPr>
            <a:picLocks noChangeAspect="1"/>
          </p:cNvPicPr>
          <p:nvPr/>
        </p:nvPicPr>
        <p:blipFill>
          <a:blip r:embed="rId4" cstate="print">
            <a:extLst>
              <a:ext uri="{28A0092B-C50C-407E-A947-70E740481C1C}">
                <a14:useLocalDpi xmlns:a14="http://schemas.microsoft.com/office/drawing/2010/main" val="0"/>
              </a:ext>
            </a:extLst>
          </a:blip>
          <a:srcRect l="22469" r="25782"/>
          <a:stretch/>
        </p:blipFill>
        <p:spPr>
          <a:xfrm>
            <a:off x="5332766" y="3429000"/>
            <a:ext cx="2745784" cy="3313411"/>
          </a:xfrm>
          <a:prstGeom prst="rect">
            <a:avLst/>
          </a:prstGeom>
        </p:spPr>
      </p:pic>
    </p:spTree>
    <p:extLst>
      <p:ext uri="{BB962C8B-B14F-4D97-AF65-F5344CB8AC3E}">
        <p14:creationId xmlns:p14="http://schemas.microsoft.com/office/powerpoint/2010/main" val="574119280"/>
      </p:ext>
    </p:extLst>
  </p:cSld>
  <p:clrMapOvr>
    <a:masterClrMapping/>
  </p:clrMapOvr>
  <mc:AlternateContent xmlns:mc="http://schemas.openxmlformats.org/markup-compatibility/2006" xmlns:p14="http://schemas.microsoft.com/office/powerpoint/2010/main">
    <mc:Choice Requires="p14">
      <p:transition spd="slow" p14:dur="2000" advTm="28239"/>
    </mc:Choice>
    <mc:Fallback xmlns="">
      <p:transition spd="slow" advTm="2823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076283">
            <a:off x="562057" y="252278"/>
            <a:ext cx="604600" cy="497629"/>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62425">
            <a:off x="7761084" y="-17084"/>
            <a:ext cx="326122" cy="1296099"/>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87470" y="4371031"/>
            <a:ext cx="844836" cy="836598"/>
          </a:xfrm>
          <a:prstGeom prst="rect">
            <a:avLst/>
          </a:prstGeom>
        </p:spPr>
      </p:pic>
      <p:sp>
        <p:nvSpPr>
          <p:cNvPr id="6" name="TextBox 5">
            <a:extLst>
              <a:ext uri="{FF2B5EF4-FFF2-40B4-BE49-F238E27FC236}">
                <a16:creationId xmlns:a16="http://schemas.microsoft.com/office/drawing/2014/main" id="{64F9663A-2BD6-9DE3-18FE-2BB4C89494EC}"/>
              </a:ext>
            </a:extLst>
          </p:cNvPr>
          <p:cNvSpPr txBox="1"/>
          <p:nvPr/>
        </p:nvSpPr>
        <p:spPr>
          <a:xfrm>
            <a:off x="595953" y="703467"/>
            <a:ext cx="3507475" cy="3785652"/>
          </a:xfrm>
          <a:prstGeom prst="rect">
            <a:avLst/>
          </a:prstGeom>
          <a:noFill/>
        </p:spPr>
        <p:txBody>
          <a:bodyPr wrap="square" rtlCol="0">
            <a:spAutoFit/>
          </a:bodyPr>
          <a:lstStyle/>
          <a:p>
            <a:pPr>
              <a:lnSpc>
                <a:spcPct val="150000"/>
              </a:lnSpc>
            </a:pPr>
            <a:r>
              <a:rPr lang="en-GB" dirty="0"/>
              <a:t>I loved going to Fort Evergreen in P1 and I enjoyed the train that was pulled by the tractor and playing with my friends.</a:t>
            </a:r>
          </a:p>
          <a:p>
            <a:pPr>
              <a:lnSpc>
                <a:spcPct val="150000"/>
              </a:lnSpc>
            </a:pPr>
            <a:endParaRPr lang="en-GB" dirty="0"/>
          </a:p>
          <a:p>
            <a:pPr>
              <a:lnSpc>
                <a:spcPct val="150000"/>
              </a:lnSpc>
            </a:pPr>
            <a:r>
              <a:rPr lang="en-GB" dirty="0"/>
              <a:t>I also loved being on the hockey and netball teams.</a:t>
            </a:r>
          </a:p>
          <a:p>
            <a:pPr>
              <a:lnSpc>
                <a:spcPct val="150000"/>
              </a:lnSpc>
            </a:pPr>
            <a:endParaRPr lang="en-GB" dirty="0"/>
          </a:p>
          <a:p>
            <a:pPr>
              <a:lnSpc>
                <a:spcPct val="150000"/>
              </a:lnSpc>
            </a:pPr>
            <a:endParaRPr lang="en-GB" dirty="0">
              <a:solidFill>
                <a:srgbClr val="FF0000"/>
              </a:solidFill>
            </a:endParaRPr>
          </a:p>
        </p:txBody>
      </p:sp>
      <p:sp>
        <p:nvSpPr>
          <p:cNvPr id="4" name="TextBox 3">
            <a:extLst>
              <a:ext uri="{FF2B5EF4-FFF2-40B4-BE49-F238E27FC236}">
                <a16:creationId xmlns:a16="http://schemas.microsoft.com/office/drawing/2014/main" id="{A4DBB426-7EE1-B592-F9F4-B2EA81EBF23F}"/>
              </a:ext>
            </a:extLst>
          </p:cNvPr>
          <p:cNvSpPr txBox="1"/>
          <p:nvPr/>
        </p:nvSpPr>
        <p:spPr>
          <a:xfrm>
            <a:off x="5040573" y="855509"/>
            <a:ext cx="3239069" cy="3785652"/>
          </a:xfrm>
          <a:prstGeom prst="rect">
            <a:avLst/>
          </a:prstGeom>
          <a:noFill/>
        </p:spPr>
        <p:txBody>
          <a:bodyPr wrap="square" rtlCol="0">
            <a:spAutoFit/>
          </a:bodyPr>
          <a:lstStyle/>
          <a:p>
            <a:pPr>
              <a:lnSpc>
                <a:spcPct val="150000"/>
              </a:lnSpc>
            </a:pPr>
            <a:r>
              <a:rPr lang="en-GB" dirty="0"/>
              <a:t>In P1 I met Katie-Rose and Paulina when both classes went to Fort Evergreen.  We laughed and played and explored.</a:t>
            </a:r>
          </a:p>
          <a:p>
            <a:pPr>
              <a:lnSpc>
                <a:spcPct val="150000"/>
              </a:lnSpc>
            </a:pPr>
            <a:r>
              <a:rPr lang="en-GB" dirty="0"/>
              <a:t>Paulina and I have a friendship that is everlasting.</a:t>
            </a:r>
          </a:p>
          <a:p>
            <a:pPr>
              <a:lnSpc>
                <a:spcPct val="150000"/>
              </a:lnSpc>
            </a:pPr>
            <a:endParaRPr lang="en-GB" dirty="0"/>
          </a:p>
          <a:p>
            <a:pPr>
              <a:lnSpc>
                <a:spcPct val="150000"/>
              </a:lnSpc>
            </a:pPr>
            <a:endParaRPr lang="en-GB" dirty="0">
              <a:solidFill>
                <a:srgbClr val="FF0000"/>
              </a:solidFill>
            </a:endParaRPr>
          </a:p>
        </p:txBody>
      </p:sp>
      <p:pic>
        <p:nvPicPr>
          <p:cNvPr id="8" name="Picture 7" descr="A child in a blue sweatshirt&#10;&#10;Description automatically generated">
            <a:extLst>
              <a:ext uri="{FF2B5EF4-FFF2-40B4-BE49-F238E27FC236}">
                <a16:creationId xmlns:a16="http://schemas.microsoft.com/office/drawing/2014/main" id="{0F1FEA89-7682-A655-C90A-180A3972B561}"/>
              </a:ext>
            </a:extLst>
          </p:cNvPr>
          <p:cNvPicPr>
            <a:picLocks noChangeAspect="1"/>
          </p:cNvPicPr>
          <p:nvPr/>
        </p:nvPicPr>
        <p:blipFill>
          <a:blip r:embed="rId5" cstate="print">
            <a:extLst>
              <a:ext uri="{28A0092B-C50C-407E-A947-70E740481C1C}">
                <a14:useLocalDpi xmlns:a14="http://schemas.microsoft.com/office/drawing/2010/main" val="0"/>
              </a:ext>
            </a:extLst>
          </a:blip>
          <a:srcRect l="30731" r="18927"/>
          <a:stretch/>
        </p:blipFill>
        <p:spPr>
          <a:xfrm>
            <a:off x="5977616" y="3792921"/>
            <a:ext cx="2483276" cy="2774725"/>
          </a:xfrm>
          <a:prstGeom prst="rect">
            <a:avLst/>
          </a:prstGeom>
        </p:spPr>
      </p:pic>
      <p:pic>
        <p:nvPicPr>
          <p:cNvPr id="13" name="Picture 12" descr="A person squatting in front of a door&#10;&#10;Description automatically generated">
            <a:extLst>
              <a:ext uri="{FF2B5EF4-FFF2-40B4-BE49-F238E27FC236}">
                <a16:creationId xmlns:a16="http://schemas.microsoft.com/office/drawing/2014/main" id="{BCFD9E8C-9460-DCBE-BA1E-8F84E9906935}"/>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4742" t="17050" r="3218"/>
          <a:stretch/>
        </p:blipFill>
        <p:spPr>
          <a:xfrm>
            <a:off x="639304" y="3812717"/>
            <a:ext cx="3709434" cy="2789824"/>
          </a:xfrm>
          <a:prstGeom prst="rect">
            <a:avLst/>
          </a:prstGeom>
        </p:spPr>
      </p:pic>
    </p:spTree>
    <p:extLst>
      <p:ext uri="{BB962C8B-B14F-4D97-AF65-F5344CB8AC3E}">
        <p14:creationId xmlns:p14="http://schemas.microsoft.com/office/powerpoint/2010/main" val="26411751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22104">
        <p15:prstTrans prst="pageCurlDouble"/>
      </p:transition>
    </mc:Choice>
    <mc:Fallback xmlns="">
      <p:transition spd="slow" advTm="22104">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51017" y="95518"/>
            <a:ext cx="1016061" cy="883531"/>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6122" y="404204"/>
            <a:ext cx="790962" cy="783490"/>
          </a:xfrm>
          <a:prstGeom prst="rect">
            <a:avLst/>
          </a:prstGeom>
        </p:spPr>
      </p:pic>
      <p:sp>
        <p:nvSpPr>
          <p:cNvPr id="4" name="TextBox 3">
            <a:extLst>
              <a:ext uri="{FF2B5EF4-FFF2-40B4-BE49-F238E27FC236}">
                <a16:creationId xmlns:a16="http://schemas.microsoft.com/office/drawing/2014/main" id="{7F895721-154B-5FB2-6044-C58038914FFC}"/>
              </a:ext>
            </a:extLst>
          </p:cNvPr>
          <p:cNvSpPr txBox="1"/>
          <p:nvPr/>
        </p:nvSpPr>
        <p:spPr>
          <a:xfrm>
            <a:off x="4897679" y="914400"/>
            <a:ext cx="3439236" cy="3785652"/>
          </a:xfrm>
          <a:prstGeom prst="rect">
            <a:avLst/>
          </a:prstGeom>
          <a:noFill/>
        </p:spPr>
        <p:txBody>
          <a:bodyPr wrap="square" rtlCol="0">
            <a:spAutoFit/>
          </a:bodyPr>
          <a:lstStyle/>
          <a:p>
            <a:pPr>
              <a:lnSpc>
                <a:spcPct val="150000"/>
              </a:lnSpc>
            </a:pPr>
            <a:r>
              <a:rPr lang="en-GB" dirty="0"/>
              <a:t>My favourite thing EVER… was when we had a teddy bear picnic in P1.  </a:t>
            </a:r>
          </a:p>
          <a:p>
            <a:pPr>
              <a:lnSpc>
                <a:spcPct val="150000"/>
              </a:lnSpc>
            </a:pPr>
            <a:r>
              <a:rPr lang="en-GB" dirty="0"/>
              <a:t>I had a crocheted zebra that my mum made for me when I was a baby. </a:t>
            </a:r>
          </a:p>
          <a:p>
            <a:pPr>
              <a:lnSpc>
                <a:spcPct val="150000"/>
              </a:lnSpc>
            </a:pPr>
            <a:r>
              <a:rPr lang="en-GB" dirty="0"/>
              <a:t>It was a day I will always remember.</a:t>
            </a:r>
          </a:p>
          <a:p>
            <a:pPr>
              <a:lnSpc>
                <a:spcPct val="150000"/>
              </a:lnSpc>
            </a:pPr>
            <a:endParaRPr lang="en-GB" dirty="0"/>
          </a:p>
        </p:txBody>
      </p:sp>
      <p:sp>
        <p:nvSpPr>
          <p:cNvPr id="2" name="TextBox 1">
            <a:extLst>
              <a:ext uri="{FF2B5EF4-FFF2-40B4-BE49-F238E27FC236}">
                <a16:creationId xmlns:a16="http://schemas.microsoft.com/office/drawing/2014/main" id="{7D00A0DD-C48C-6F84-72DA-B34BD2A293DC}"/>
              </a:ext>
            </a:extLst>
          </p:cNvPr>
          <p:cNvSpPr txBox="1"/>
          <p:nvPr/>
        </p:nvSpPr>
        <p:spPr>
          <a:xfrm>
            <a:off x="1011803" y="1335887"/>
            <a:ext cx="3234519" cy="2539157"/>
          </a:xfrm>
          <a:prstGeom prst="rect">
            <a:avLst/>
          </a:prstGeom>
          <a:noFill/>
        </p:spPr>
        <p:txBody>
          <a:bodyPr wrap="square" rtlCol="0">
            <a:spAutoFit/>
          </a:bodyPr>
          <a:lstStyle/>
          <a:p>
            <a:pPr>
              <a:lnSpc>
                <a:spcPct val="150000"/>
              </a:lnSpc>
            </a:pPr>
            <a:r>
              <a:rPr lang="en-GB" dirty="0"/>
              <a:t>In P1 we went to Fort Evergreen, and I sat beside Katelynn while the little train took us on a drive around.</a:t>
            </a:r>
          </a:p>
          <a:p>
            <a:pPr>
              <a:lnSpc>
                <a:spcPct val="150000"/>
              </a:lnSpc>
            </a:pPr>
            <a:endParaRPr lang="en-GB" dirty="0"/>
          </a:p>
          <a:p>
            <a:pPr>
              <a:lnSpc>
                <a:spcPct val="150000"/>
              </a:lnSpc>
            </a:pPr>
            <a:endParaRPr lang="en-GB" dirty="0">
              <a:solidFill>
                <a:srgbClr val="FF0000"/>
              </a:solidFill>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8069640">
            <a:off x="1282947" y="77005"/>
            <a:ext cx="326122" cy="1296099"/>
          </a:xfrm>
          <a:prstGeom prst="rect">
            <a:avLst/>
          </a:prstGeom>
        </p:spPr>
      </p:pic>
      <p:pic>
        <p:nvPicPr>
          <p:cNvPr id="5" name="Picture 4" descr="A child squatting in front of a door&#10;&#10;Description automatically generated">
            <a:extLst>
              <a:ext uri="{FF2B5EF4-FFF2-40B4-BE49-F238E27FC236}">
                <a16:creationId xmlns:a16="http://schemas.microsoft.com/office/drawing/2014/main" id="{DE909352-E140-3AB1-8A7A-D56BE6D83B8D}"/>
              </a:ext>
            </a:extLst>
          </p:cNvPr>
          <p:cNvPicPr>
            <a:picLocks noChangeAspect="1"/>
          </p:cNvPicPr>
          <p:nvPr/>
        </p:nvPicPr>
        <p:blipFill>
          <a:blip r:embed="rId5" cstate="print">
            <a:extLst>
              <a:ext uri="{28A0092B-C50C-407E-A947-70E740481C1C}">
                <a14:useLocalDpi xmlns:a14="http://schemas.microsoft.com/office/drawing/2010/main" val="0"/>
              </a:ext>
            </a:extLst>
          </a:blip>
          <a:srcRect l="27201" t="13321" r="29207"/>
          <a:stretch/>
        </p:blipFill>
        <p:spPr>
          <a:xfrm>
            <a:off x="607849" y="3208149"/>
            <a:ext cx="2936019" cy="3283913"/>
          </a:xfrm>
          <a:prstGeom prst="rect">
            <a:avLst/>
          </a:prstGeom>
        </p:spPr>
      </p:pic>
      <p:pic>
        <p:nvPicPr>
          <p:cNvPr id="3" name="Picture 2" descr="A child in a blue sweatshirt&#10;&#10;Description automatically generated">
            <a:extLst>
              <a:ext uri="{FF2B5EF4-FFF2-40B4-BE49-F238E27FC236}">
                <a16:creationId xmlns:a16="http://schemas.microsoft.com/office/drawing/2014/main" id="{89BA9826-D506-8A6B-F43C-41D1BFAD754C}"/>
              </a:ext>
            </a:extLst>
          </p:cNvPr>
          <p:cNvPicPr>
            <a:picLocks noChangeAspect="1"/>
          </p:cNvPicPr>
          <p:nvPr/>
        </p:nvPicPr>
        <p:blipFill>
          <a:blip r:embed="rId6" cstate="print">
            <a:extLst>
              <a:ext uri="{28A0092B-C50C-407E-A947-70E740481C1C}">
                <a14:useLocalDpi xmlns:a14="http://schemas.microsoft.com/office/drawing/2010/main" val="0"/>
              </a:ext>
            </a:extLst>
          </a:blip>
          <a:srcRect l="14719" r="13004"/>
          <a:stretch/>
        </p:blipFill>
        <p:spPr>
          <a:xfrm>
            <a:off x="5310815" y="4267745"/>
            <a:ext cx="2957531" cy="2410387"/>
          </a:xfrm>
          <a:prstGeom prst="rect">
            <a:avLst/>
          </a:prstGeom>
        </p:spPr>
      </p:pic>
    </p:spTree>
    <p:extLst>
      <p:ext uri="{BB962C8B-B14F-4D97-AF65-F5344CB8AC3E}">
        <p14:creationId xmlns:p14="http://schemas.microsoft.com/office/powerpoint/2010/main" val="17683472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23936">
        <p15:prstTrans prst="pageCurlDouble"/>
      </p:transition>
    </mc:Choice>
    <mc:Fallback xmlns="">
      <p:transition spd="slow" advTm="23936">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17220" y="4535294"/>
            <a:ext cx="844836" cy="836598"/>
          </a:xfrm>
          <a:prstGeom prst="rect">
            <a:avLst/>
          </a:prstGeom>
        </p:spPr>
      </p:pic>
      <p:sp>
        <p:nvSpPr>
          <p:cNvPr id="5" name="TextBox 4">
            <a:extLst>
              <a:ext uri="{FF2B5EF4-FFF2-40B4-BE49-F238E27FC236}">
                <a16:creationId xmlns:a16="http://schemas.microsoft.com/office/drawing/2014/main" id="{80A9F0D7-DDEC-3E03-A59C-3B5EA4F7C468}"/>
              </a:ext>
            </a:extLst>
          </p:cNvPr>
          <p:cNvSpPr txBox="1"/>
          <p:nvPr/>
        </p:nvSpPr>
        <p:spPr>
          <a:xfrm>
            <a:off x="559559" y="227462"/>
            <a:ext cx="3508375" cy="646331"/>
          </a:xfrm>
          <a:prstGeom prst="rect">
            <a:avLst/>
          </a:prstGeom>
          <a:noFill/>
        </p:spPr>
        <p:txBody>
          <a:bodyPr wrap="square" rtlCol="0">
            <a:spAutoFit/>
          </a:bodyPr>
          <a:lstStyle/>
          <a:p>
            <a:endParaRPr lang="en-GB" dirty="0"/>
          </a:p>
          <a:p>
            <a:endParaRPr lang="en-GB" dirty="0"/>
          </a:p>
        </p:txBody>
      </p:sp>
      <p:sp>
        <p:nvSpPr>
          <p:cNvPr id="2" name="TextBox 1">
            <a:extLst>
              <a:ext uri="{FF2B5EF4-FFF2-40B4-BE49-F238E27FC236}">
                <a16:creationId xmlns:a16="http://schemas.microsoft.com/office/drawing/2014/main" id="{A8D1DAC3-5E7C-7641-6A6E-9733F619A258}"/>
              </a:ext>
            </a:extLst>
          </p:cNvPr>
          <p:cNvSpPr txBox="1"/>
          <p:nvPr/>
        </p:nvSpPr>
        <p:spPr>
          <a:xfrm>
            <a:off x="4917220" y="935226"/>
            <a:ext cx="3448334" cy="2954655"/>
          </a:xfrm>
          <a:prstGeom prst="rect">
            <a:avLst/>
          </a:prstGeom>
          <a:noFill/>
        </p:spPr>
        <p:txBody>
          <a:bodyPr wrap="square" rtlCol="0">
            <a:spAutoFit/>
          </a:bodyPr>
          <a:lstStyle/>
          <a:p>
            <a:pPr>
              <a:lnSpc>
                <a:spcPct val="150000"/>
              </a:lnSpc>
            </a:pPr>
            <a:r>
              <a:rPr lang="en-GB" dirty="0"/>
              <a:t>When I was in P1, a girl told everyone to catch me, and I remember everyone chasing me.  I ran so fast, but I did get caught.</a:t>
            </a:r>
          </a:p>
          <a:p>
            <a:pPr>
              <a:lnSpc>
                <a:spcPct val="150000"/>
              </a:lnSpc>
            </a:pPr>
            <a:endParaRPr lang="en-GB" dirty="0"/>
          </a:p>
          <a:p>
            <a:pPr>
              <a:lnSpc>
                <a:spcPct val="150000"/>
              </a:lnSpc>
            </a:pPr>
            <a:endParaRPr lang="en-GB" dirty="0">
              <a:solidFill>
                <a:srgbClr val="FF0000"/>
              </a:solidFill>
            </a:endParaRPr>
          </a:p>
        </p:txBody>
      </p:sp>
      <p:sp>
        <p:nvSpPr>
          <p:cNvPr id="3" name="TextBox 2">
            <a:extLst>
              <a:ext uri="{FF2B5EF4-FFF2-40B4-BE49-F238E27FC236}">
                <a16:creationId xmlns:a16="http://schemas.microsoft.com/office/drawing/2014/main" id="{070F72FF-8D70-D6EE-F370-B1EDAB2A1D6C}"/>
              </a:ext>
            </a:extLst>
          </p:cNvPr>
          <p:cNvSpPr txBox="1"/>
          <p:nvPr/>
        </p:nvSpPr>
        <p:spPr>
          <a:xfrm>
            <a:off x="873457" y="1092071"/>
            <a:ext cx="3448334" cy="2954655"/>
          </a:xfrm>
          <a:prstGeom prst="rect">
            <a:avLst/>
          </a:prstGeom>
          <a:noFill/>
        </p:spPr>
        <p:txBody>
          <a:bodyPr wrap="square" rtlCol="0">
            <a:spAutoFit/>
          </a:bodyPr>
          <a:lstStyle/>
          <a:p>
            <a:pPr>
              <a:lnSpc>
                <a:spcPct val="150000"/>
              </a:lnSpc>
            </a:pPr>
            <a:r>
              <a:rPr lang="en-GB" dirty="0"/>
              <a:t>Although fun times don’t last forever, I will still remember the friends I’ve been with every school day.  They are Skye, Katie-Rose, Ellie Jayne and </a:t>
            </a:r>
            <a:r>
              <a:rPr lang="en-GB" dirty="0" err="1"/>
              <a:t>Zlata</a:t>
            </a:r>
            <a:r>
              <a:rPr lang="en-GB" dirty="0"/>
              <a:t>.</a:t>
            </a:r>
          </a:p>
          <a:p>
            <a:pPr>
              <a:lnSpc>
                <a:spcPct val="150000"/>
              </a:lnSpc>
            </a:pPr>
            <a:endParaRPr lang="en-GB" dirty="0">
              <a:solidFill>
                <a:srgbClr val="FF0000"/>
              </a:solidFill>
            </a:endParaRPr>
          </a:p>
        </p:txBody>
      </p:sp>
      <p:pic>
        <p:nvPicPr>
          <p:cNvPr id="4" name="Picture 3">
            <a:extLst>
              <a:ext uri="{FF2B5EF4-FFF2-40B4-BE49-F238E27FC236}">
                <a16:creationId xmlns:a16="http://schemas.microsoft.com/office/drawing/2014/main" id="{E612D2AF-3CE5-D63B-4C75-2186B5B6F8E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187080">
            <a:off x="683137" y="210830"/>
            <a:ext cx="790962" cy="783490"/>
          </a:xfrm>
          <a:prstGeom prst="rect">
            <a:avLst/>
          </a:prstGeom>
        </p:spPr>
      </p:pic>
      <p:pic>
        <p:nvPicPr>
          <p:cNvPr id="22" name="Picture 21" descr="A child standing in front of a door&#10;&#10;Description automatically generated">
            <a:extLst>
              <a:ext uri="{FF2B5EF4-FFF2-40B4-BE49-F238E27FC236}">
                <a16:creationId xmlns:a16="http://schemas.microsoft.com/office/drawing/2014/main" id="{AAC9C358-A76C-8711-5D7D-4CD66F411990}"/>
              </a:ext>
            </a:extLst>
          </p:cNvPr>
          <p:cNvPicPr>
            <a:picLocks noChangeAspect="1"/>
          </p:cNvPicPr>
          <p:nvPr/>
        </p:nvPicPr>
        <p:blipFill>
          <a:blip r:embed="rId4" cstate="print">
            <a:extLst>
              <a:ext uri="{28A0092B-C50C-407E-A947-70E740481C1C}">
                <a14:useLocalDpi xmlns:a14="http://schemas.microsoft.com/office/drawing/2010/main" val="0"/>
              </a:ext>
            </a:extLst>
          </a:blip>
          <a:srcRect l="26073"/>
          <a:stretch/>
        </p:blipFill>
        <p:spPr>
          <a:xfrm>
            <a:off x="647819" y="3626285"/>
            <a:ext cx="3758473" cy="2859755"/>
          </a:xfrm>
          <a:prstGeom prst="rect">
            <a:avLst/>
          </a:prstGeom>
        </p:spPr>
      </p:pic>
      <p:pic>
        <p:nvPicPr>
          <p:cNvPr id="7" name="Picture 6" descr="A child standing in front of a wooden wall&#10;&#10;Description automatically generated">
            <a:extLst>
              <a:ext uri="{FF2B5EF4-FFF2-40B4-BE49-F238E27FC236}">
                <a16:creationId xmlns:a16="http://schemas.microsoft.com/office/drawing/2014/main" id="{BC6AF52C-44FA-C719-77E8-2464E611700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0783" r="31205"/>
          <a:stretch/>
        </p:blipFill>
        <p:spPr>
          <a:xfrm>
            <a:off x="6209580" y="2743200"/>
            <a:ext cx="2431337" cy="3597873"/>
          </a:xfrm>
          <a:prstGeom prst="rect">
            <a:avLst/>
          </a:prstGeom>
        </p:spPr>
      </p:pic>
    </p:spTree>
    <p:extLst>
      <p:ext uri="{BB962C8B-B14F-4D97-AF65-F5344CB8AC3E}">
        <p14:creationId xmlns:p14="http://schemas.microsoft.com/office/powerpoint/2010/main" val="30645882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27767">
        <p15:prstTrans prst="pageCurlDouble"/>
      </p:transition>
    </mc:Choice>
    <mc:Fallback xmlns="">
      <p:transition spd="slow" advTm="27767">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3171632"/>
            <a:ext cx="3447233" cy="5147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lnSpc>
                <a:spcPct val="115000"/>
              </a:lnSpc>
            </a:pPr>
            <a:r>
              <a:rPr lang="en-GB" dirty="0">
                <a:solidFill>
                  <a:schemeClr val="dk1"/>
                </a:solidFill>
              </a:rPr>
              <a:t> </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29016" y="2379107"/>
            <a:ext cx="1016061" cy="883531"/>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220536"/>
            <a:ext cx="790962" cy="783490"/>
          </a:xfrm>
          <a:prstGeom prst="rect">
            <a:avLst/>
          </a:prstGeom>
        </p:spPr>
      </p:pic>
      <p:sp>
        <p:nvSpPr>
          <p:cNvPr id="4" name="TextBox 3">
            <a:extLst>
              <a:ext uri="{FF2B5EF4-FFF2-40B4-BE49-F238E27FC236}">
                <a16:creationId xmlns:a16="http://schemas.microsoft.com/office/drawing/2014/main" id="{B0DD75B8-99DA-D9BD-508C-D42186733C12}"/>
              </a:ext>
            </a:extLst>
          </p:cNvPr>
          <p:cNvSpPr txBox="1"/>
          <p:nvPr/>
        </p:nvSpPr>
        <p:spPr>
          <a:xfrm>
            <a:off x="714233" y="1160060"/>
            <a:ext cx="3598460" cy="3370153"/>
          </a:xfrm>
          <a:prstGeom prst="rect">
            <a:avLst/>
          </a:prstGeom>
          <a:noFill/>
        </p:spPr>
        <p:txBody>
          <a:bodyPr wrap="square" rtlCol="0">
            <a:spAutoFit/>
          </a:bodyPr>
          <a:lstStyle/>
          <a:p>
            <a:pPr>
              <a:lnSpc>
                <a:spcPct val="150000"/>
              </a:lnSpc>
            </a:pPr>
            <a:r>
              <a:rPr lang="en-GB" dirty="0"/>
              <a:t>When I was in P5, I loved making a huge Lego tower with Solomon, Erik and Oliver.</a:t>
            </a:r>
          </a:p>
          <a:p>
            <a:pPr>
              <a:lnSpc>
                <a:spcPct val="150000"/>
              </a:lnSpc>
            </a:pPr>
            <a:endParaRPr lang="en-GB" dirty="0"/>
          </a:p>
          <a:p>
            <a:pPr>
              <a:lnSpc>
                <a:spcPct val="150000"/>
              </a:lnSpc>
            </a:pPr>
            <a:r>
              <a:rPr lang="en-GB" dirty="0"/>
              <a:t>This has to be one of my favourite days at the start of my time in Windsor Hill.</a:t>
            </a:r>
          </a:p>
          <a:p>
            <a:pPr>
              <a:lnSpc>
                <a:spcPct val="150000"/>
              </a:lnSpc>
            </a:pPr>
            <a:endParaRPr lang="en-GB" dirty="0"/>
          </a:p>
        </p:txBody>
      </p:sp>
      <p:sp>
        <p:nvSpPr>
          <p:cNvPr id="5" name="TextBox 4">
            <a:extLst>
              <a:ext uri="{FF2B5EF4-FFF2-40B4-BE49-F238E27FC236}">
                <a16:creationId xmlns:a16="http://schemas.microsoft.com/office/drawing/2014/main" id="{17550B37-8257-4229-6FE8-E90B29A43FFA}"/>
              </a:ext>
            </a:extLst>
          </p:cNvPr>
          <p:cNvSpPr txBox="1"/>
          <p:nvPr/>
        </p:nvSpPr>
        <p:spPr>
          <a:xfrm>
            <a:off x="4831309" y="304800"/>
            <a:ext cx="3270914" cy="4616648"/>
          </a:xfrm>
          <a:prstGeom prst="rect">
            <a:avLst/>
          </a:prstGeom>
          <a:noFill/>
        </p:spPr>
        <p:txBody>
          <a:bodyPr wrap="square" rtlCol="0">
            <a:spAutoFit/>
          </a:bodyPr>
          <a:lstStyle/>
          <a:p>
            <a:pPr>
              <a:lnSpc>
                <a:spcPct val="150000"/>
              </a:lnSpc>
            </a:pPr>
            <a:r>
              <a:rPr lang="en-GB" dirty="0"/>
              <a:t>In P5, I drew a terrible angel and all my friends including myself laughed at how bad it was, and we just couldn’t stop even when the teacher asked us to.</a:t>
            </a:r>
          </a:p>
          <a:p>
            <a:pPr>
              <a:lnSpc>
                <a:spcPct val="150000"/>
              </a:lnSpc>
            </a:pPr>
            <a:endParaRPr lang="en-GB" dirty="0"/>
          </a:p>
          <a:p>
            <a:pPr>
              <a:lnSpc>
                <a:spcPct val="150000"/>
              </a:lnSpc>
            </a:pPr>
            <a:r>
              <a:rPr lang="en-GB" dirty="0"/>
              <a:t>I’ll never forget the great friends that I have made and the fun we have had.</a:t>
            </a:r>
          </a:p>
          <a:p>
            <a:pPr>
              <a:lnSpc>
                <a:spcPct val="150000"/>
              </a:lnSpc>
            </a:pPr>
            <a:endParaRPr lang="en-GB" dirty="0"/>
          </a:p>
        </p:txBody>
      </p:sp>
      <p:pic>
        <p:nvPicPr>
          <p:cNvPr id="6" name="Picture 5" descr="A child smiling at the camera&#10;&#10;Description automatically generated">
            <a:extLst>
              <a:ext uri="{FF2B5EF4-FFF2-40B4-BE49-F238E27FC236}">
                <a16:creationId xmlns:a16="http://schemas.microsoft.com/office/drawing/2014/main" id="{769B1254-690D-023A-C4F1-24B93C36CCA8}"/>
              </a:ext>
            </a:extLst>
          </p:cNvPr>
          <p:cNvPicPr>
            <a:picLocks noChangeAspect="1"/>
          </p:cNvPicPr>
          <p:nvPr/>
        </p:nvPicPr>
        <p:blipFill>
          <a:blip r:embed="rId4" cstate="print">
            <a:extLst>
              <a:ext uri="{28A0092B-C50C-407E-A947-70E740481C1C}">
                <a14:useLocalDpi xmlns:a14="http://schemas.microsoft.com/office/drawing/2010/main" val="0"/>
              </a:ext>
            </a:extLst>
          </a:blip>
          <a:srcRect l="24300" r="27688"/>
          <a:stretch/>
        </p:blipFill>
        <p:spPr>
          <a:xfrm>
            <a:off x="1434014" y="4092581"/>
            <a:ext cx="2090503" cy="2449204"/>
          </a:xfrm>
          <a:prstGeom prst="rect">
            <a:avLst/>
          </a:prstGeom>
        </p:spPr>
      </p:pic>
      <p:pic>
        <p:nvPicPr>
          <p:cNvPr id="8" name="Picture 7" descr="A child holding a football ball&#10;&#10;Description automatically generated">
            <a:extLst>
              <a:ext uri="{FF2B5EF4-FFF2-40B4-BE49-F238E27FC236}">
                <a16:creationId xmlns:a16="http://schemas.microsoft.com/office/drawing/2014/main" id="{984518B1-DF96-4B82-9E09-08703B95B526}"/>
              </a:ext>
            </a:extLst>
          </p:cNvPr>
          <p:cNvPicPr>
            <a:picLocks noChangeAspect="1"/>
          </p:cNvPicPr>
          <p:nvPr/>
        </p:nvPicPr>
        <p:blipFill>
          <a:blip r:embed="rId5" cstate="print">
            <a:extLst>
              <a:ext uri="{28A0092B-C50C-407E-A947-70E740481C1C}">
                <a14:useLocalDpi xmlns:a14="http://schemas.microsoft.com/office/drawing/2010/main" val="0"/>
              </a:ext>
            </a:extLst>
          </a:blip>
          <a:srcRect l="16839" r="29442"/>
          <a:stretch/>
        </p:blipFill>
        <p:spPr>
          <a:xfrm>
            <a:off x="5573032" y="4413623"/>
            <a:ext cx="2180961" cy="2283725"/>
          </a:xfrm>
          <a:prstGeom prst="rect">
            <a:avLst/>
          </a:prstGeom>
        </p:spPr>
      </p:pic>
    </p:spTree>
    <p:extLst>
      <p:ext uri="{BB962C8B-B14F-4D97-AF65-F5344CB8AC3E}">
        <p14:creationId xmlns:p14="http://schemas.microsoft.com/office/powerpoint/2010/main" val="42000592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21572">
        <p15:prstTrans prst="pageCurlDouble"/>
      </p:transition>
    </mc:Choice>
    <mc:Fallback xmlns="">
      <p:transition spd="slow" advTm="21572">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4779" y="255147"/>
            <a:ext cx="777184" cy="639677"/>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3253501">
            <a:off x="7761084" y="-17084"/>
            <a:ext cx="326122" cy="1296099"/>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79309" y="2253919"/>
            <a:ext cx="844836" cy="836598"/>
          </a:xfrm>
          <a:prstGeom prst="rect">
            <a:avLst/>
          </a:prstGeom>
        </p:spPr>
      </p:pic>
      <p:sp>
        <p:nvSpPr>
          <p:cNvPr id="3" name="TextBox 2">
            <a:extLst>
              <a:ext uri="{FF2B5EF4-FFF2-40B4-BE49-F238E27FC236}">
                <a16:creationId xmlns:a16="http://schemas.microsoft.com/office/drawing/2014/main" id="{86298E21-5F0B-2B1B-D9E6-A46B3521F86F}"/>
              </a:ext>
            </a:extLst>
          </p:cNvPr>
          <p:cNvSpPr txBox="1"/>
          <p:nvPr/>
        </p:nvSpPr>
        <p:spPr>
          <a:xfrm>
            <a:off x="4851805" y="1019033"/>
            <a:ext cx="3550165" cy="1708160"/>
          </a:xfrm>
          <a:prstGeom prst="rect">
            <a:avLst/>
          </a:prstGeom>
          <a:noFill/>
        </p:spPr>
        <p:txBody>
          <a:bodyPr wrap="square" rtlCol="0">
            <a:spAutoFit/>
          </a:bodyPr>
          <a:lstStyle/>
          <a:p>
            <a:pPr>
              <a:lnSpc>
                <a:spcPct val="150000"/>
              </a:lnSpc>
            </a:pPr>
            <a:r>
              <a:rPr lang="en-GB" dirty="0"/>
              <a:t>I liked all the trips we went on.</a:t>
            </a:r>
          </a:p>
          <a:p>
            <a:pPr>
              <a:lnSpc>
                <a:spcPct val="150000"/>
              </a:lnSpc>
            </a:pPr>
            <a:r>
              <a:rPr lang="en-GB" dirty="0"/>
              <a:t>My best trip ever in Primary school was going to </a:t>
            </a:r>
            <a:r>
              <a:rPr lang="en-GB" dirty="0" err="1"/>
              <a:t>Shannagmore</a:t>
            </a:r>
            <a:r>
              <a:rPr lang="en-GB" dirty="0"/>
              <a:t>.</a:t>
            </a:r>
          </a:p>
        </p:txBody>
      </p:sp>
      <p:sp>
        <p:nvSpPr>
          <p:cNvPr id="2" name="TextBox 1">
            <a:extLst>
              <a:ext uri="{FF2B5EF4-FFF2-40B4-BE49-F238E27FC236}">
                <a16:creationId xmlns:a16="http://schemas.microsoft.com/office/drawing/2014/main" id="{0DFB950A-34A0-7D24-DF1D-773F44F5845A}"/>
              </a:ext>
            </a:extLst>
          </p:cNvPr>
          <p:cNvSpPr txBox="1"/>
          <p:nvPr/>
        </p:nvSpPr>
        <p:spPr>
          <a:xfrm>
            <a:off x="550460" y="773373"/>
            <a:ext cx="3550165" cy="3370153"/>
          </a:xfrm>
          <a:prstGeom prst="rect">
            <a:avLst/>
          </a:prstGeom>
          <a:noFill/>
        </p:spPr>
        <p:txBody>
          <a:bodyPr wrap="square" rtlCol="0">
            <a:spAutoFit/>
          </a:bodyPr>
          <a:lstStyle/>
          <a:p>
            <a:pPr>
              <a:lnSpc>
                <a:spcPct val="150000"/>
              </a:lnSpc>
            </a:pPr>
            <a:r>
              <a:rPr lang="en-GB" dirty="0"/>
              <a:t>My favourite part of school has always been taking part in World Book Day as well as art and ICT lessons.</a:t>
            </a:r>
          </a:p>
          <a:p>
            <a:pPr>
              <a:lnSpc>
                <a:spcPct val="150000"/>
              </a:lnSpc>
            </a:pPr>
            <a:endParaRPr lang="en-GB" dirty="0"/>
          </a:p>
          <a:p>
            <a:pPr>
              <a:lnSpc>
                <a:spcPct val="150000"/>
              </a:lnSpc>
            </a:pPr>
            <a:r>
              <a:rPr lang="en-GB" dirty="0"/>
              <a:t>I have made some great friends and met some nice teachers.</a:t>
            </a:r>
          </a:p>
          <a:p>
            <a:pPr>
              <a:lnSpc>
                <a:spcPct val="150000"/>
              </a:lnSpc>
            </a:pPr>
            <a:endParaRPr lang="en-GB" dirty="0"/>
          </a:p>
        </p:txBody>
      </p:sp>
      <p:pic>
        <p:nvPicPr>
          <p:cNvPr id="6" name="Picture 5" descr="A child squatting next to a plant&#10;&#10;Description automatically generated">
            <a:extLst>
              <a:ext uri="{FF2B5EF4-FFF2-40B4-BE49-F238E27FC236}">
                <a16:creationId xmlns:a16="http://schemas.microsoft.com/office/drawing/2014/main" id="{F8E72736-3142-5B87-92AE-95CBF46B3348}"/>
              </a:ext>
            </a:extLst>
          </p:cNvPr>
          <p:cNvPicPr>
            <a:picLocks noChangeAspect="1"/>
          </p:cNvPicPr>
          <p:nvPr/>
        </p:nvPicPr>
        <p:blipFill>
          <a:blip r:embed="rId5" cstate="print">
            <a:extLst>
              <a:ext uri="{28A0092B-C50C-407E-A947-70E740481C1C}">
                <a14:useLocalDpi xmlns:a14="http://schemas.microsoft.com/office/drawing/2010/main" val="0"/>
              </a:ext>
            </a:extLst>
          </a:blip>
          <a:srcRect l="14060" r="21159"/>
          <a:stretch/>
        </p:blipFill>
        <p:spPr>
          <a:xfrm>
            <a:off x="731343" y="3702884"/>
            <a:ext cx="3369282" cy="2925562"/>
          </a:xfrm>
          <a:prstGeom prst="rect">
            <a:avLst/>
          </a:prstGeom>
        </p:spPr>
      </p:pic>
      <p:pic>
        <p:nvPicPr>
          <p:cNvPr id="8" name="Picture 7" descr="A child in a blue sweatshirt&#10;&#10;Description automatically generated">
            <a:extLst>
              <a:ext uri="{FF2B5EF4-FFF2-40B4-BE49-F238E27FC236}">
                <a16:creationId xmlns:a16="http://schemas.microsoft.com/office/drawing/2014/main" id="{333F2527-2D64-4753-17E8-80B4C1B41237}"/>
              </a:ext>
            </a:extLst>
          </p:cNvPr>
          <p:cNvPicPr>
            <a:picLocks noChangeAspect="1"/>
          </p:cNvPicPr>
          <p:nvPr/>
        </p:nvPicPr>
        <p:blipFill>
          <a:blip r:embed="rId6" cstate="print">
            <a:extLst>
              <a:ext uri="{28A0092B-C50C-407E-A947-70E740481C1C}">
                <a14:useLocalDpi xmlns:a14="http://schemas.microsoft.com/office/drawing/2010/main" val="0"/>
              </a:ext>
            </a:extLst>
          </a:blip>
          <a:srcRect l="27763" r="18845"/>
          <a:stretch/>
        </p:blipFill>
        <p:spPr>
          <a:xfrm>
            <a:off x="5007973" y="3090516"/>
            <a:ext cx="3404683" cy="3586977"/>
          </a:xfrm>
          <a:prstGeom prst="rect">
            <a:avLst/>
          </a:prstGeom>
        </p:spPr>
      </p:pic>
    </p:spTree>
    <p:extLst>
      <p:ext uri="{BB962C8B-B14F-4D97-AF65-F5344CB8AC3E}">
        <p14:creationId xmlns:p14="http://schemas.microsoft.com/office/powerpoint/2010/main" val="739657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13472">
        <p15:prstTrans prst="pageCurlDouble"/>
      </p:transition>
    </mc:Choice>
    <mc:Fallback xmlns="">
      <p:transition spd="slow" advTm="13472">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09238" y="250193"/>
            <a:ext cx="1016061" cy="883531"/>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80184" y="1774992"/>
            <a:ext cx="790962" cy="783490"/>
          </a:xfrm>
          <a:prstGeom prst="rect">
            <a:avLst/>
          </a:prstGeom>
        </p:spPr>
      </p:pic>
      <p:sp>
        <p:nvSpPr>
          <p:cNvPr id="4" name="TextBox 3">
            <a:extLst>
              <a:ext uri="{FF2B5EF4-FFF2-40B4-BE49-F238E27FC236}">
                <a16:creationId xmlns:a16="http://schemas.microsoft.com/office/drawing/2014/main" id="{3F191028-186A-66D9-EA0C-69A4FEC1EC8F}"/>
              </a:ext>
            </a:extLst>
          </p:cNvPr>
          <p:cNvSpPr txBox="1"/>
          <p:nvPr/>
        </p:nvSpPr>
        <p:spPr>
          <a:xfrm>
            <a:off x="752902" y="333275"/>
            <a:ext cx="3508375" cy="2123658"/>
          </a:xfrm>
          <a:prstGeom prst="rect">
            <a:avLst/>
          </a:prstGeom>
          <a:noFill/>
        </p:spPr>
        <p:txBody>
          <a:bodyPr wrap="square">
            <a:spAutoFit/>
          </a:bodyPr>
          <a:lstStyle/>
          <a:p>
            <a:pPr>
              <a:lnSpc>
                <a:spcPct val="150000"/>
              </a:lnSpc>
            </a:pPr>
            <a:r>
              <a:rPr lang="en-GB" dirty="0"/>
              <a:t>I remember in P1 when we went to Fort Evergreen we went on the train and had lots of fun. </a:t>
            </a:r>
          </a:p>
          <a:p>
            <a:pPr>
              <a:lnSpc>
                <a:spcPct val="150000"/>
              </a:lnSpc>
            </a:pPr>
            <a:r>
              <a:rPr lang="en-GB" dirty="0"/>
              <a:t>I made new friends.  </a:t>
            </a:r>
          </a:p>
          <a:p>
            <a:pPr>
              <a:lnSpc>
                <a:spcPct val="150000"/>
              </a:lnSpc>
            </a:pPr>
            <a:r>
              <a:rPr lang="en-GB" dirty="0"/>
              <a:t>I loved it.</a:t>
            </a:r>
          </a:p>
        </p:txBody>
      </p:sp>
      <p:sp>
        <p:nvSpPr>
          <p:cNvPr id="2" name="TextBox 1">
            <a:extLst>
              <a:ext uri="{FF2B5EF4-FFF2-40B4-BE49-F238E27FC236}">
                <a16:creationId xmlns:a16="http://schemas.microsoft.com/office/drawing/2014/main" id="{68CBD3DF-9631-09DB-1643-EA19053DCBFC}"/>
              </a:ext>
            </a:extLst>
          </p:cNvPr>
          <p:cNvSpPr txBox="1"/>
          <p:nvPr/>
        </p:nvSpPr>
        <p:spPr>
          <a:xfrm>
            <a:off x="4824483" y="1401170"/>
            <a:ext cx="3450608" cy="1708160"/>
          </a:xfrm>
          <a:prstGeom prst="rect">
            <a:avLst/>
          </a:prstGeom>
          <a:noFill/>
        </p:spPr>
        <p:txBody>
          <a:bodyPr wrap="square" rtlCol="0">
            <a:spAutoFit/>
          </a:bodyPr>
          <a:lstStyle/>
          <a:p>
            <a:pPr>
              <a:lnSpc>
                <a:spcPct val="150000"/>
              </a:lnSpc>
            </a:pPr>
            <a:r>
              <a:rPr lang="en-GB" dirty="0"/>
              <a:t>In P2 I remember making my first two friends – Alex and Danny.</a:t>
            </a:r>
          </a:p>
          <a:p>
            <a:pPr>
              <a:lnSpc>
                <a:spcPct val="150000"/>
              </a:lnSpc>
            </a:pPr>
            <a:endParaRPr lang="en-GB" dirty="0"/>
          </a:p>
        </p:txBody>
      </p:sp>
      <p:pic>
        <p:nvPicPr>
          <p:cNvPr id="6" name="Picture 5" descr="A child in a blue sweatshirt&#10;&#10;Description automatically generated">
            <a:extLst>
              <a:ext uri="{FF2B5EF4-FFF2-40B4-BE49-F238E27FC236}">
                <a16:creationId xmlns:a16="http://schemas.microsoft.com/office/drawing/2014/main" id="{0D9F7FDB-2883-5292-713A-DCEC8720F77A}"/>
              </a:ext>
            </a:extLst>
          </p:cNvPr>
          <p:cNvPicPr>
            <a:picLocks noChangeAspect="1"/>
          </p:cNvPicPr>
          <p:nvPr/>
        </p:nvPicPr>
        <p:blipFill>
          <a:blip r:embed="rId4" cstate="print">
            <a:extLst>
              <a:ext uri="{28A0092B-C50C-407E-A947-70E740481C1C}">
                <a14:useLocalDpi xmlns:a14="http://schemas.microsoft.com/office/drawing/2010/main" val="0"/>
              </a:ext>
            </a:extLst>
          </a:blip>
          <a:srcRect l="32601" r="9158"/>
          <a:stretch/>
        </p:blipFill>
        <p:spPr>
          <a:xfrm>
            <a:off x="687157" y="2790784"/>
            <a:ext cx="3713771" cy="3586769"/>
          </a:xfrm>
          <a:prstGeom prst="rect">
            <a:avLst/>
          </a:prstGeom>
        </p:spPr>
      </p:pic>
      <p:pic>
        <p:nvPicPr>
          <p:cNvPr id="12" name="Picture 11" descr="A child giving a thumbs up&#10;&#10;Description automatically generated">
            <a:extLst>
              <a:ext uri="{FF2B5EF4-FFF2-40B4-BE49-F238E27FC236}">
                <a16:creationId xmlns:a16="http://schemas.microsoft.com/office/drawing/2014/main" id="{40888465-54F0-884C-F3E4-7B3CA8EFBD2F}"/>
              </a:ext>
            </a:extLst>
          </p:cNvPr>
          <p:cNvPicPr>
            <a:picLocks noChangeAspect="1"/>
          </p:cNvPicPr>
          <p:nvPr/>
        </p:nvPicPr>
        <p:blipFill>
          <a:blip r:embed="rId5" cstate="print">
            <a:extLst>
              <a:ext uri="{28A0092B-C50C-407E-A947-70E740481C1C}">
                <a14:useLocalDpi xmlns:a14="http://schemas.microsoft.com/office/drawing/2010/main" val="0"/>
              </a:ext>
            </a:extLst>
          </a:blip>
          <a:srcRect l="29343" r="17956"/>
          <a:stretch/>
        </p:blipFill>
        <p:spPr>
          <a:xfrm>
            <a:off x="5615445" y="3064404"/>
            <a:ext cx="3018097" cy="3221359"/>
          </a:xfrm>
          <a:prstGeom prst="rect">
            <a:avLst/>
          </a:prstGeom>
        </p:spPr>
      </p:pic>
    </p:spTree>
    <p:extLst>
      <p:ext uri="{BB962C8B-B14F-4D97-AF65-F5344CB8AC3E}">
        <p14:creationId xmlns:p14="http://schemas.microsoft.com/office/powerpoint/2010/main" val="19510550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13004">
        <p15:prstTrans prst="pageCurlDouble"/>
      </p:transition>
    </mc:Choice>
    <mc:Fallback xmlns="">
      <p:transition spd="slow" advTm="13004">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881" y="337843"/>
            <a:ext cx="822093" cy="676641"/>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6280" y="2487680"/>
            <a:ext cx="844836" cy="836598"/>
          </a:xfrm>
          <a:prstGeom prst="rect">
            <a:avLst/>
          </a:prstGeom>
        </p:spPr>
      </p:pic>
      <p:sp>
        <p:nvSpPr>
          <p:cNvPr id="7" name="TextBox 6">
            <a:extLst>
              <a:ext uri="{FF2B5EF4-FFF2-40B4-BE49-F238E27FC236}">
                <a16:creationId xmlns:a16="http://schemas.microsoft.com/office/drawing/2014/main" id="{CCA61FEB-F76B-6F1D-53A6-0093BA45205B}"/>
              </a:ext>
            </a:extLst>
          </p:cNvPr>
          <p:cNvSpPr txBox="1"/>
          <p:nvPr/>
        </p:nvSpPr>
        <p:spPr>
          <a:xfrm>
            <a:off x="4888173" y="369623"/>
            <a:ext cx="3350525" cy="2954655"/>
          </a:xfrm>
          <a:prstGeom prst="rect">
            <a:avLst/>
          </a:prstGeom>
          <a:noFill/>
        </p:spPr>
        <p:txBody>
          <a:bodyPr wrap="square">
            <a:spAutoFit/>
          </a:bodyPr>
          <a:lstStyle/>
          <a:p>
            <a:pPr>
              <a:lnSpc>
                <a:spcPct val="150000"/>
              </a:lnSpc>
            </a:pPr>
            <a:r>
              <a:rPr lang="en-GB" dirty="0"/>
              <a:t>I will always remember when I first met all my friends in P1.</a:t>
            </a:r>
          </a:p>
          <a:p>
            <a:pPr>
              <a:lnSpc>
                <a:spcPct val="150000"/>
              </a:lnSpc>
            </a:pPr>
            <a:endParaRPr lang="en-GB" dirty="0"/>
          </a:p>
          <a:p>
            <a:pPr>
              <a:lnSpc>
                <a:spcPct val="150000"/>
              </a:lnSpc>
            </a:pPr>
            <a:r>
              <a:rPr lang="en-GB" dirty="0"/>
              <a:t>Now I am leaving P7, I will always remember the fun we had when we went away to Shannaghmore together.</a:t>
            </a:r>
          </a:p>
        </p:txBody>
      </p:sp>
      <p:sp>
        <p:nvSpPr>
          <p:cNvPr id="2" name="TextBox 1">
            <a:extLst>
              <a:ext uri="{FF2B5EF4-FFF2-40B4-BE49-F238E27FC236}">
                <a16:creationId xmlns:a16="http://schemas.microsoft.com/office/drawing/2014/main" id="{0F434EA8-3702-3F02-19BA-A03473BBEB50}"/>
              </a:ext>
            </a:extLst>
          </p:cNvPr>
          <p:cNvSpPr txBox="1"/>
          <p:nvPr/>
        </p:nvSpPr>
        <p:spPr>
          <a:xfrm>
            <a:off x="667687" y="1014484"/>
            <a:ext cx="3042744" cy="2123658"/>
          </a:xfrm>
          <a:prstGeom prst="rect">
            <a:avLst/>
          </a:prstGeom>
          <a:noFill/>
        </p:spPr>
        <p:txBody>
          <a:bodyPr wrap="square" rtlCol="0">
            <a:spAutoFit/>
          </a:bodyPr>
          <a:lstStyle/>
          <a:p>
            <a:pPr>
              <a:lnSpc>
                <a:spcPct val="150000"/>
              </a:lnSpc>
            </a:pPr>
            <a:r>
              <a:rPr lang="en-GB" dirty="0"/>
              <a:t>My favourite memory from my time in Windsor Hill must be going to Shannaghmore.  I loved the rock climbing.</a:t>
            </a:r>
          </a:p>
        </p:txBody>
      </p:sp>
      <p:pic>
        <p:nvPicPr>
          <p:cNvPr id="8" name="Picture 7" descr="A child squatting next to a flower pot&#10;&#10;Description automatically generated">
            <a:extLst>
              <a:ext uri="{FF2B5EF4-FFF2-40B4-BE49-F238E27FC236}">
                <a16:creationId xmlns:a16="http://schemas.microsoft.com/office/drawing/2014/main" id="{86DE5C3C-1499-E6D5-D9C8-16B87C02F412}"/>
              </a:ext>
            </a:extLst>
          </p:cNvPr>
          <p:cNvPicPr>
            <a:picLocks noChangeAspect="1"/>
          </p:cNvPicPr>
          <p:nvPr/>
        </p:nvPicPr>
        <p:blipFill>
          <a:blip r:embed="rId4" cstate="print">
            <a:extLst>
              <a:ext uri="{28A0092B-C50C-407E-A947-70E740481C1C}">
                <a14:useLocalDpi xmlns:a14="http://schemas.microsoft.com/office/drawing/2010/main" val="0"/>
              </a:ext>
            </a:extLst>
          </a:blip>
          <a:srcRect l="29554" r="14679"/>
          <a:stretch/>
        </p:blipFill>
        <p:spPr>
          <a:xfrm>
            <a:off x="727881" y="3263966"/>
            <a:ext cx="3350524" cy="3379493"/>
          </a:xfrm>
          <a:prstGeom prst="rect">
            <a:avLst/>
          </a:prstGeom>
        </p:spPr>
      </p:pic>
      <p:pic>
        <p:nvPicPr>
          <p:cNvPr id="16" name="Picture 15" descr="A child squatting on the ground&#10;&#10;Description automatically generated">
            <a:extLst>
              <a:ext uri="{FF2B5EF4-FFF2-40B4-BE49-F238E27FC236}">
                <a16:creationId xmlns:a16="http://schemas.microsoft.com/office/drawing/2014/main" id="{BF24A3EA-0A40-AE68-D5B2-469E3D635408}"/>
              </a:ext>
            </a:extLst>
          </p:cNvPr>
          <p:cNvPicPr>
            <a:picLocks noChangeAspect="1"/>
          </p:cNvPicPr>
          <p:nvPr/>
        </p:nvPicPr>
        <p:blipFill>
          <a:blip r:embed="rId5" cstate="print">
            <a:extLst>
              <a:ext uri="{28A0092B-C50C-407E-A947-70E740481C1C}">
                <a14:useLocalDpi xmlns:a14="http://schemas.microsoft.com/office/drawing/2010/main" val="0"/>
              </a:ext>
            </a:extLst>
          </a:blip>
          <a:srcRect l="26595" r="10386"/>
          <a:stretch/>
        </p:blipFill>
        <p:spPr>
          <a:xfrm>
            <a:off x="5065597" y="3533722"/>
            <a:ext cx="3359620" cy="2998731"/>
          </a:xfrm>
          <a:prstGeom prst="rect">
            <a:avLst/>
          </a:prstGeom>
        </p:spPr>
      </p:pic>
    </p:spTree>
    <p:extLst>
      <p:ext uri="{BB962C8B-B14F-4D97-AF65-F5344CB8AC3E}">
        <p14:creationId xmlns:p14="http://schemas.microsoft.com/office/powerpoint/2010/main" val="12500124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20272">
        <p15:prstTrans prst="pageCurlDouble"/>
      </p:transition>
    </mc:Choice>
    <mc:Fallback xmlns="">
      <p:transition spd="slow" advTm="20272">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6668" y="4189209"/>
            <a:ext cx="1016061" cy="883531"/>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78298" y="245919"/>
            <a:ext cx="790962" cy="783490"/>
          </a:xfrm>
          <a:prstGeom prst="rect">
            <a:avLst/>
          </a:prstGeom>
        </p:spPr>
      </p:pic>
      <p:sp>
        <p:nvSpPr>
          <p:cNvPr id="3" name="TextBox 2">
            <a:extLst>
              <a:ext uri="{FF2B5EF4-FFF2-40B4-BE49-F238E27FC236}">
                <a16:creationId xmlns:a16="http://schemas.microsoft.com/office/drawing/2014/main" id="{0F5FAA1F-76AB-6FBC-421F-CE4EF90841EC}"/>
              </a:ext>
            </a:extLst>
          </p:cNvPr>
          <p:cNvSpPr txBox="1"/>
          <p:nvPr/>
        </p:nvSpPr>
        <p:spPr>
          <a:xfrm>
            <a:off x="664112" y="448008"/>
            <a:ext cx="3283348" cy="3370153"/>
          </a:xfrm>
          <a:prstGeom prst="rect">
            <a:avLst/>
          </a:prstGeom>
          <a:noFill/>
        </p:spPr>
        <p:txBody>
          <a:bodyPr wrap="square" rtlCol="0">
            <a:spAutoFit/>
          </a:bodyPr>
          <a:lstStyle/>
          <a:p>
            <a:pPr>
              <a:lnSpc>
                <a:spcPct val="150000"/>
              </a:lnSpc>
            </a:pPr>
            <a:r>
              <a:rPr lang="en-GB" dirty="0"/>
              <a:t>On my first day in P1, I licked a toy ice-cream and played in the shop.</a:t>
            </a:r>
          </a:p>
          <a:p>
            <a:pPr>
              <a:lnSpc>
                <a:spcPct val="150000"/>
              </a:lnSpc>
            </a:pPr>
            <a:r>
              <a:rPr lang="en-GB" dirty="0"/>
              <a:t>I will always remember the Queen’s Jubilee and the fun we had playing all the games especially Lydia, Cate and Alesha.</a:t>
            </a:r>
          </a:p>
        </p:txBody>
      </p:sp>
      <p:sp>
        <p:nvSpPr>
          <p:cNvPr id="4" name="TextBox 3">
            <a:extLst>
              <a:ext uri="{FF2B5EF4-FFF2-40B4-BE49-F238E27FC236}">
                <a16:creationId xmlns:a16="http://schemas.microsoft.com/office/drawing/2014/main" id="{3EECE965-A8C8-4AE7-9114-B0A3F96328C2}"/>
              </a:ext>
            </a:extLst>
          </p:cNvPr>
          <p:cNvSpPr txBox="1"/>
          <p:nvPr/>
        </p:nvSpPr>
        <p:spPr>
          <a:xfrm>
            <a:off x="5186855" y="1029409"/>
            <a:ext cx="3164362" cy="2539157"/>
          </a:xfrm>
          <a:prstGeom prst="rect">
            <a:avLst/>
          </a:prstGeom>
          <a:noFill/>
        </p:spPr>
        <p:txBody>
          <a:bodyPr wrap="square" rtlCol="0">
            <a:spAutoFit/>
          </a:bodyPr>
          <a:lstStyle/>
          <a:p>
            <a:pPr>
              <a:lnSpc>
                <a:spcPct val="150000"/>
              </a:lnSpc>
            </a:pPr>
            <a:r>
              <a:rPr lang="en-GB" dirty="0"/>
              <a:t>When I was in P4 we went to the Palace Stables about World War Two.  I had lots of fun there.</a:t>
            </a:r>
          </a:p>
          <a:p>
            <a:pPr>
              <a:lnSpc>
                <a:spcPct val="150000"/>
              </a:lnSpc>
            </a:pPr>
            <a:endParaRPr lang="en-GB" dirty="0"/>
          </a:p>
          <a:p>
            <a:pPr>
              <a:lnSpc>
                <a:spcPct val="150000"/>
              </a:lnSpc>
            </a:pPr>
            <a:r>
              <a:rPr lang="en-GB" dirty="0">
                <a:solidFill>
                  <a:srgbClr val="FF0000"/>
                </a:solidFill>
              </a:rPr>
              <a:t>Carlos </a:t>
            </a:r>
          </a:p>
        </p:txBody>
      </p:sp>
      <p:pic>
        <p:nvPicPr>
          <p:cNvPr id="2" name="Picture 1" descr="Preview">
            <a:extLst>
              <a:ext uri="{FF2B5EF4-FFF2-40B4-BE49-F238E27FC236}">
                <a16:creationId xmlns:a16="http://schemas.microsoft.com/office/drawing/2014/main" id="{58BF32EB-D434-6C01-AFD4-E8DF46C8BEC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1443" y="3818160"/>
            <a:ext cx="3689525" cy="2768619"/>
          </a:xfrm>
          <a:prstGeom prst="rect">
            <a:avLst/>
          </a:prstGeom>
          <a:noFill/>
          <a:ln>
            <a:noFill/>
          </a:ln>
        </p:spPr>
      </p:pic>
    </p:spTree>
    <p:extLst>
      <p:ext uri="{BB962C8B-B14F-4D97-AF65-F5344CB8AC3E}">
        <p14:creationId xmlns:p14="http://schemas.microsoft.com/office/powerpoint/2010/main" val="17781992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19833">
        <p15:prstTrans prst="pageCurlDouble"/>
      </p:transition>
    </mc:Choice>
    <mc:Fallback xmlns="">
      <p:transition spd="slow" advTm="19833">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3253501">
            <a:off x="7761084" y="-17084"/>
            <a:ext cx="326122" cy="1296099"/>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6323" y="2113828"/>
            <a:ext cx="844836" cy="836598"/>
          </a:xfrm>
          <a:prstGeom prst="rect">
            <a:avLst/>
          </a:prstGeom>
        </p:spPr>
      </p:pic>
      <p:sp>
        <p:nvSpPr>
          <p:cNvPr id="5" name="TextBox 4">
            <a:extLst>
              <a:ext uri="{FF2B5EF4-FFF2-40B4-BE49-F238E27FC236}">
                <a16:creationId xmlns:a16="http://schemas.microsoft.com/office/drawing/2014/main" id="{80A9F0D7-DDEC-3E03-A59C-3B5EA4F7C468}"/>
              </a:ext>
            </a:extLst>
          </p:cNvPr>
          <p:cNvSpPr txBox="1"/>
          <p:nvPr/>
        </p:nvSpPr>
        <p:spPr>
          <a:xfrm>
            <a:off x="559559" y="227462"/>
            <a:ext cx="3508375" cy="646331"/>
          </a:xfrm>
          <a:prstGeom prst="rect">
            <a:avLst/>
          </a:prstGeom>
          <a:noFill/>
        </p:spPr>
        <p:txBody>
          <a:bodyPr wrap="square" rtlCol="0">
            <a:spAutoFit/>
          </a:bodyPr>
          <a:lstStyle/>
          <a:p>
            <a:endParaRPr lang="en-GB" dirty="0"/>
          </a:p>
          <a:p>
            <a:endParaRPr lang="en-GB" dirty="0"/>
          </a:p>
        </p:txBody>
      </p:sp>
      <p:sp>
        <p:nvSpPr>
          <p:cNvPr id="2" name="TextBox 1">
            <a:extLst>
              <a:ext uri="{FF2B5EF4-FFF2-40B4-BE49-F238E27FC236}">
                <a16:creationId xmlns:a16="http://schemas.microsoft.com/office/drawing/2014/main" id="{E81913EC-3C3B-EB13-A3CE-88D3CA4D775B}"/>
              </a:ext>
            </a:extLst>
          </p:cNvPr>
          <p:cNvSpPr txBox="1"/>
          <p:nvPr/>
        </p:nvSpPr>
        <p:spPr>
          <a:xfrm>
            <a:off x="656869" y="292268"/>
            <a:ext cx="3457432" cy="2954655"/>
          </a:xfrm>
          <a:prstGeom prst="rect">
            <a:avLst/>
          </a:prstGeom>
          <a:noFill/>
        </p:spPr>
        <p:txBody>
          <a:bodyPr wrap="square" rtlCol="0">
            <a:spAutoFit/>
          </a:bodyPr>
          <a:lstStyle/>
          <a:p>
            <a:pPr>
              <a:lnSpc>
                <a:spcPct val="150000"/>
              </a:lnSpc>
            </a:pPr>
            <a:r>
              <a:rPr lang="en-GB" dirty="0"/>
              <a:t>I love playing netball and in one of our tournaments in P7 we came 3</a:t>
            </a:r>
            <a:r>
              <a:rPr lang="en-GB" baseline="30000" dirty="0"/>
              <a:t>rd</a:t>
            </a:r>
            <a:r>
              <a:rPr lang="en-GB" dirty="0"/>
              <a:t>.  I will always remember how happy the team was with this result.</a:t>
            </a:r>
          </a:p>
          <a:p>
            <a:pPr>
              <a:lnSpc>
                <a:spcPct val="150000"/>
              </a:lnSpc>
            </a:pPr>
            <a:endParaRPr lang="en-GB" dirty="0"/>
          </a:p>
          <a:p>
            <a:pPr>
              <a:lnSpc>
                <a:spcPct val="150000"/>
              </a:lnSpc>
            </a:pPr>
            <a:endParaRPr lang="en-GB" dirty="0">
              <a:solidFill>
                <a:srgbClr val="FF0000"/>
              </a:solidFill>
            </a:endParaRPr>
          </a:p>
        </p:txBody>
      </p:sp>
      <p:sp>
        <p:nvSpPr>
          <p:cNvPr id="3" name="TextBox 2">
            <a:extLst>
              <a:ext uri="{FF2B5EF4-FFF2-40B4-BE49-F238E27FC236}">
                <a16:creationId xmlns:a16="http://schemas.microsoft.com/office/drawing/2014/main" id="{71153590-2035-EFCA-9A1C-B8EDDDBFA46C}"/>
              </a:ext>
            </a:extLst>
          </p:cNvPr>
          <p:cNvSpPr txBox="1"/>
          <p:nvPr/>
        </p:nvSpPr>
        <p:spPr>
          <a:xfrm>
            <a:off x="5076967" y="1360111"/>
            <a:ext cx="3375546" cy="2123658"/>
          </a:xfrm>
          <a:prstGeom prst="rect">
            <a:avLst/>
          </a:prstGeom>
          <a:noFill/>
        </p:spPr>
        <p:txBody>
          <a:bodyPr wrap="square" rtlCol="0">
            <a:spAutoFit/>
          </a:bodyPr>
          <a:lstStyle/>
          <a:p>
            <a:pPr>
              <a:lnSpc>
                <a:spcPct val="150000"/>
              </a:lnSpc>
            </a:pPr>
            <a:r>
              <a:rPr lang="en-GB" dirty="0"/>
              <a:t>My best memory is when I went on a trip in P2 to Fort Evergreen.  It was the first time I had ever travelled on a bus.</a:t>
            </a:r>
          </a:p>
        </p:txBody>
      </p:sp>
      <p:pic>
        <p:nvPicPr>
          <p:cNvPr id="10" name="Picture 9" descr="A child in a blue sweatshirt&#10;&#10;Description automatically generated">
            <a:extLst>
              <a:ext uri="{FF2B5EF4-FFF2-40B4-BE49-F238E27FC236}">
                <a16:creationId xmlns:a16="http://schemas.microsoft.com/office/drawing/2014/main" id="{7903FA31-A66F-6C25-99EB-53E64B554F3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9626" r="18573"/>
          <a:stretch/>
        </p:blipFill>
        <p:spPr>
          <a:xfrm>
            <a:off x="835007" y="3198258"/>
            <a:ext cx="3101156" cy="3367474"/>
          </a:xfrm>
          <a:prstGeom prst="rect">
            <a:avLst/>
          </a:prstGeom>
        </p:spPr>
      </p:pic>
      <p:pic>
        <p:nvPicPr>
          <p:cNvPr id="12" name="Picture 11" descr="A child in a blue sweater&#10;&#10;Description automatically generated">
            <a:extLst>
              <a:ext uri="{FF2B5EF4-FFF2-40B4-BE49-F238E27FC236}">
                <a16:creationId xmlns:a16="http://schemas.microsoft.com/office/drawing/2014/main" id="{84AC1212-93DF-12F6-22BB-9E7B739AB8C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7115" r="20232"/>
          <a:stretch/>
        </p:blipFill>
        <p:spPr>
          <a:xfrm>
            <a:off x="5773118" y="3134393"/>
            <a:ext cx="2772128" cy="3655822"/>
          </a:xfrm>
          <a:prstGeom prst="rect">
            <a:avLst/>
          </a:prstGeom>
        </p:spPr>
      </p:pic>
    </p:spTree>
    <p:extLst>
      <p:ext uri="{BB962C8B-B14F-4D97-AF65-F5344CB8AC3E}">
        <p14:creationId xmlns:p14="http://schemas.microsoft.com/office/powerpoint/2010/main" val="3838572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15188">
        <p15:prstTrans prst="pageCurlDouble"/>
      </p:transition>
    </mc:Choice>
    <mc:Fallback xmlns="">
      <p:transition spd="slow" advTm="15188">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3171632"/>
            <a:ext cx="3447233" cy="5147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lnSpc>
                <a:spcPct val="115000"/>
              </a:lnSpc>
            </a:pPr>
            <a:r>
              <a:rPr lang="en-GB" dirty="0">
                <a:solidFill>
                  <a:schemeClr val="dk1"/>
                </a:solidFill>
              </a:rPr>
              <a:t> </a:t>
            </a: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9083" y="4955936"/>
            <a:ext cx="790962" cy="783490"/>
          </a:xfrm>
          <a:prstGeom prst="rect">
            <a:avLst/>
          </a:prstGeom>
        </p:spPr>
      </p:pic>
      <p:sp>
        <p:nvSpPr>
          <p:cNvPr id="6" name="TextBox 5">
            <a:extLst>
              <a:ext uri="{FF2B5EF4-FFF2-40B4-BE49-F238E27FC236}">
                <a16:creationId xmlns:a16="http://schemas.microsoft.com/office/drawing/2014/main" id="{314D3A68-6CCD-20E6-9BC7-95E0AA43F85D}"/>
              </a:ext>
            </a:extLst>
          </p:cNvPr>
          <p:cNvSpPr txBox="1"/>
          <p:nvPr/>
        </p:nvSpPr>
        <p:spPr>
          <a:xfrm>
            <a:off x="633665" y="192234"/>
            <a:ext cx="3569217" cy="3370153"/>
          </a:xfrm>
          <a:prstGeom prst="rect">
            <a:avLst/>
          </a:prstGeom>
          <a:noFill/>
        </p:spPr>
        <p:txBody>
          <a:bodyPr wrap="square" rtlCol="0">
            <a:spAutoFit/>
          </a:bodyPr>
          <a:lstStyle/>
          <a:p>
            <a:pPr>
              <a:lnSpc>
                <a:spcPct val="150000"/>
              </a:lnSpc>
            </a:pPr>
            <a:r>
              <a:rPr lang="en-GB" dirty="0"/>
              <a:t>I joined Windsor Hill in P7 and have made some good friends.  They are Katie-Rose, Paulina, Skye and Maria.</a:t>
            </a:r>
          </a:p>
          <a:p>
            <a:pPr>
              <a:lnSpc>
                <a:spcPct val="150000"/>
              </a:lnSpc>
            </a:pPr>
            <a:endParaRPr lang="en-GB" dirty="0"/>
          </a:p>
          <a:p>
            <a:pPr>
              <a:lnSpc>
                <a:spcPct val="150000"/>
              </a:lnSpc>
            </a:pPr>
            <a:r>
              <a:rPr lang="en-GB" dirty="0"/>
              <a:t>My new teacher Mrs Kerrigan is nice, and Miss Malone and Mrs McDowell helped me a lot.</a:t>
            </a:r>
          </a:p>
        </p:txBody>
      </p:sp>
      <p:sp>
        <p:nvSpPr>
          <p:cNvPr id="9" name="TextBox 8">
            <a:extLst>
              <a:ext uri="{FF2B5EF4-FFF2-40B4-BE49-F238E27FC236}">
                <a16:creationId xmlns:a16="http://schemas.microsoft.com/office/drawing/2014/main" id="{6929C32F-73F8-F1A9-1B6A-101F9173430D}"/>
              </a:ext>
            </a:extLst>
          </p:cNvPr>
          <p:cNvSpPr txBox="1"/>
          <p:nvPr/>
        </p:nvSpPr>
        <p:spPr>
          <a:xfrm>
            <a:off x="5049047" y="607732"/>
            <a:ext cx="3589208" cy="2954655"/>
          </a:xfrm>
          <a:prstGeom prst="rect">
            <a:avLst/>
          </a:prstGeom>
          <a:noFill/>
        </p:spPr>
        <p:txBody>
          <a:bodyPr wrap="square" rtlCol="0">
            <a:spAutoFit/>
          </a:bodyPr>
          <a:lstStyle/>
          <a:p>
            <a:pPr>
              <a:lnSpc>
                <a:spcPct val="150000"/>
              </a:lnSpc>
            </a:pPr>
            <a:r>
              <a:rPr lang="en-GB" dirty="0"/>
              <a:t>I love school and I like playing with Skye, Paulina, Ellie-Jayne, Maria and </a:t>
            </a:r>
            <a:r>
              <a:rPr lang="en-GB" dirty="0" err="1"/>
              <a:t>Zlata</a:t>
            </a:r>
            <a:r>
              <a:rPr lang="en-GB" dirty="0"/>
              <a:t>. </a:t>
            </a:r>
          </a:p>
          <a:p>
            <a:pPr>
              <a:lnSpc>
                <a:spcPct val="150000"/>
              </a:lnSpc>
            </a:pPr>
            <a:endParaRPr lang="en-GB" dirty="0"/>
          </a:p>
          <a:p>
            <a:pPr>
              <a:lnSpc>
                <a:spcPct val="150000"/>
              </a:lnSpc>
            </a:pPr>
            <a:r>
              <a:rPr lang="en-GB" dirty="0"/>
              <a:t>I really loved going to Shannaghmore and swimming when we went bouldering.</a:t>
            </a:r>
          </a:p>
        </p:txBody>
      </p:sp>
      <p:pic>
        <p:nvPicPr>
          <p:cNvPr id="4" name="Picture 3" descr="A child in a blue sweatshirt squatting&#10;&#10;Description automatically generated">
            <a:extLst>
              <a:ext uri="{FF2B5EF4-FFF2-40B4-BE49-F238E27FC236}">
                <a16:creationId xmlns:a16="http://schemas.microsoft.com/office/drawing/2014/main" id="{8DCFBA26-D5C7-E01E-CF6B-BFC3ABAC8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47544" y="3873775"/>
            <a:ext cx="3622055" cy="2037406"/>
          </a:xfrm>
          <a:prstGeom prst="rect">
            <a:avLst/>
          </a:prstGeom>
        </p:spPr>
      </p:pic>
      <p:pic>
        <p:nvPicPr>
          <p:cNvPr id="2" name="Picture 1" descr="Preview">
            <a:extLst>
              <a:ext uri="{FF2B5EF4-FFF2-40B4-BE49-F238E27FC236}">
                <a16:creationId xmlns:a16="http://schemas.microsoft.com/office/drawing/2014/main" id="{4028C5A1-C218-4C0E-13A5-6A6F37228002}"/>
              </a:ext>
            </a:extLst>
          </p:cNvPr>
          <p:cNvPicPr>
            <a:picLocks noChangeAspect="1"/>
          </p:cNvPicPr>
          <p:nvPr/>
        </p:nvPicPr>
        <p:blipFill rotWithShape="1">
          <a:blip r:embed="rId4">
            <a:extLst>
              <a:ext uri="{28A0092B-C50C-407E-A947-70E740481C1C}">
                <a14:useLocalDpi xmlns:a14="http://schemas.microsoft.com/office/drawing/2010/main" val="0"/>
              </a:ext>
            </a:extLst>
          </a:blip>
          <a:srcRect l="16320" r="16160"/>
          <a:stretch/>
        </p:blipFill>
        <p:spPr bwMode="auto">
          <a:xfrm rot="10800000">
            <a:off x="1941020" y="3562387"/>
            <a:ext cx="2393597" cy="266018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56305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27161">
        <p15:prstTrans prst="pageCurlDouble"/>
      </p:transition>
    </mc:Choice>
    <mc:Fallback xmlns="">
      <p:transition spd="slow" advTm="27161">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A gold crown with jewels on it&#10;&#10;Description automatically generated">
            <a:extLst>
              <a:ext uri="{FF2B5EF4-FFF2-40B4-BE49-F238E27FC236}">
                <a16:creationId xmlns:a16="http://schemas.microsoft.com/office/drawing/2014/main" id="{2891DE95-3966-E215-1AA0-C6AC107E4038}"/>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5784" b="5784"/>
          <a:stretch>
            <a:fillRect/>
          </a:stretch>
        </p:blipFill>
        <p:spPr>
          <a:xfrm>
            <a:off x="3314714" y="1433087"/>
            <a:ext cx="751704" cy="909851"/>
          </a:xfr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253501">
            <a:off x="7761084" y="-17084"/>
            <a:ext cx="326122" cy="1296099"/>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546966">
            <a:off x="1220409" y="5183629"/>
            <a:ext cx="1056761" cy="1046457"/>
          </a:xfrm>
          <a:prstGeom prst="rect">
            <a:avLst/>
          </a:prstGeom>
        </p:spPr>
      </p:pic>
      <p:sp>
        <p:nvSpPr>
          <p:cNvPr id="3" name="TextBox 2">
            <a:extLst>
              <a:ext uri="{FF2B5EF4-FFF2-40B4-BE49-F238E27FC236}">
                <a16:creationId xmlns:a16="http://schemas.microsoft.com/office/drawing/2014/main" id="{51AFCC72-FB63-C3D3-1F97-B6A35D45AB07}"/>
              </a:ext>
            </a:extLst>
          </p:cNvPr>
          <p:cNvSpPr txBox="1"/>
          <p:nvPr/>
        </p:nvSpPr>
        <p:spPr>
          <a:xfrm>
            <a:off x="549170" y="356453"/>
            <a:ext cx="3671247" cy="4201150"/>
          </a:xfrm>
          <a:prstGeom prst="rect">
            <a:avLst/>
          </a:prstGeom>
          <a:noFill/>
        </p:spPr>
        <p:txBody>
          <a:bodyPr wrap="square" rtlCol="0">
            <a:spAutoFit/>
          </a:bodyPr>
          <a:lstStyle/>
          <a:p>
            <a:pPr>
              <a:lnSpc>
                <a:spcPct val="150000"/>
              </a:lnSpc>
            </a:pPr>
            <a:r>
              <a:rPr lang="en-GB" dirty="0"/>
              <a:t>In P1, </a:t>
            </a:r>
            <a:r>
              <a:rPr lang="en-GB" dirty="0" err="1"/>
              <a:t>Uljana</a:t>
            </a:r>
            <a:r>
              <a:rPr lang="en-GB" dirty="0"/>
              <a:t> and I loved to play in the sandpit especially throwing sand at each other.</a:t>
            </a:r>
          </a:p>
          <a:p>
            <a:pPr>
              <a:lnSpc>
                <a:spcPct val="150000"/>
              </a:lnSpc>
            </a:pPr>
            <a:endParaRPr lang="en-GB" dirty="0"/>
          </a:p>
          <a:p>
            <a:pPr>
              <a:lnSpc>
                <a:spcPct val="150000"/>
              </a:lnSpc>
            </a:pPr>
            <a:r>
              <a:rPr lang="en-GB" dirty="0"/>
              <a:t>I will always remember celebrating the Queens Jubilee when I was in P3. </a:t>
            </a:r>
            <a:r>
              <a:rPr lang="en-GB" dirty="0" err="1"/>
              <a:t>Uljana</a:t>
            </a:r>
            <a:r>
              <a:rPr lang="en-GB" dirty="0"/>
              <a:t>, Alesha, Cate and I danced and danced and then we all got ice cream.</a:t>
            </a:r>
          </a:p>
          <a:p>
            <a:pPr>
              <a:lnSpc>
                <a:spcPct val="150000"/>
              </a:lnSpc>
            </a:pPr>
            <a:endParaRPr lang="en-GB" dirty="0"/>
          </a:p>
        </p:txBody>
      </p:sp>
      <p:sp>
        <p:nvSpPr>
          <p:cNvPr id="2" name="TextBox 1">
            <a:extLst>
              <a:ext uri="{FF2B5EF4-FFF2-40B4-BE49-F238E27FC236}">
                <a16:creationId xmlns:a16="http://schemas.microsoft.com/office/drawing/2014/main" id="{A8E5B716-BCA9-FD0E-5621-DDCBA3B46D9F}"/>
              </a:ext>
            </a:extLst>
          </p:cNvPr>
          <p:cNvSpPr txBox="1"/>
          <p:nvPr/>
        </p:nvSpPr>
        <p:spPr>
          <a:xfrm>
            <a:off x="4998301" y="1141918"/>
            <a:ext cx="3556861" cy="2123658"/>
          </a:xfrm>
          <a:prstGeom prst="rect">
            <a:avLst/>
          </a:prstGeom>
          <a:noFill/>
        </p:spPr>
        <p:txBody>
          <a:bodyPr wrap="square" rtlCol="0">
            <a:spAutoFit/>
          </a:bodyPr>
          <a:lstStyle/>
          <a:p>
            <a:pPr>
              <a:lnSpc>
                <a:spcPct val="150000"/>
              </a:lnSpc>
            </a:pPr>
            <a:r>
              <a:rPr lang="en-GB" dirty="0"/>
              <a:t>I enjoy using the iPad for learning games and playing with my friends.</a:t>
            </a:r>
          </a:p>
          <a:p>
            <a:pPr>
              <a:lnSpc>
                <a:spcPct val="150000"/>
              </a:lnSpc>
            </a:pPr>
            <a:endParaRPr lang="en-GB" dirty="0"/>
          </a:p>
          <a:p>
            <a:pPr>
              <a:lnSpc>
                <a:spcPct val="150000"/>
              </a:lnSpc>
            </a:pPr>
            <a:r>
              <a:rPr lang="en-GB" dirty="0">
                <a:solidFill>
                  <a:srgbClr val="FF0000"/>
                </a:solidFill>
              </a:rPr>
              <a:t>Zahir</a:t>
            </a:r>
          </a:p>
        </p:txBody>
      </p:sp>
      <p:pic>
        <p:nvPicPr>
          <p:cNvPr id="5" name="Picture 4" descr="A child in a blue sweatshirt&#10;&#10;Description automatically generated">
            <a:extLst>
              <a:ext uri="{FF2B5EF4-FFF2-40B4-BE49-F238E27FC236}">
                <a16:creationId xmlns:a16="http://schemas.microsoft.com/office/drawing/2014/main" id="{8F2208B5-186D-8294-2813-935A4BEEEE5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6343" r="28459"/>
          <a:stretch/>
        </p:blipFill>
        <p:spPr>
          <a:xfrm>
            <a:off x="2683068" y="4138840"/>
            <a:ext cx="1552656" cy="2481324"/>
          </a:xfrm>
          <a:prstGeom prst="rect">
            <a:avLst/>
          </a:prstGeom>
        </p:spPr>
      </p:pic>
    </p:spTree>
    <p:extLst>
      <p:ext uri="{BB962C8B-B14F-4D97-AF65-F5344CB8AC3E}">
        <p14:creationId xmlns:p14="http://schemas.microsoft.com/office/powerpoint/2010/main" val="33475103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13967">
        <p15:prstTrans prst="pageCurlDouble"/>
      </p:transition>
    </mc:Choice>
    <mc:Fallback xmlns="">
      <p:transition spd="slow" advTm="13967">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55752" y="188202"/>
            <a:ext cx="2911573" cy="2058819"/>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2152" y="4937250"/>
            <a:ext cx="1016061" cy="883531"/>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09777" y="4595525"/>
            <a:ext cx="790962" cy="783490"/>
          </a:xfrm>
          <a:prstGeom prst="rect">
            <a:avLst/>
          </a:prstGeom>
        </p:spPr>
      </p:pic>
      <p:sp>
        <p:nvSpPr>
          <p:cNvPr id="3" name="TextBox 2">
            <a:extLst>
              <a:ext uri="{FF2B5EF4-FFF2-40B4-BE49-F238E27FC236}">
                <a16:creationId xmlns:a16="http://schemas.microsoft.com/office/drawing/2014/main" id="{20B71B68-E076-11C8-A73F-1F85FF721237}"/>
              </a:ext>
            </a:extLst>
          </p:cNvPr>
          <p:cNvSpPr txBox="1"/>
          <p:nvPr/>
        </p:nvSpPr>
        <p:spPr>
          <a:xfrm>
            <a:off x="732430" y="2333767"/>
            <a:ext cx="3048000" cy="1292662"/>
          </a:xfrm>
          <a:prstGeom prst="rect">
            <a:avLst/>
          </a:prstGeom>
          <a:noFill/>
        </p:spPr>
        <p:txBody>
          <a:bodyPr wrap="square" rtlCol="0">
            <a:spAutoFit/>
          </a:bodyPr>
          <a:lstStyle/>
          <a:p>
            <a:pPr>
              <a:lnSpc>
                <a:spcPct val="150000"/>
              </a:lnSpc>
            </a:pPr>
            <a:r>
              <a:rPr lang="en-GB" dirty="0"/>
              <a:t>I will always remember the fun football matches I had with my friends.</a:t>
            </a:r>
          </a:p>
        </p:txBody>
      </p:sp>
      <p:sp>
        <p:nvSpPr>
          <p:cNvPr id="4" name="TextBox 3">
            <a:extLst>
              <a:ext uri="{FF2B5EF4-FFF2-40B4-BE49-F238E27FC236}">
                <a16:creationId xmlns:a16="http://schemas.microsoft.com/office/drawing/2014/main" id="{E02B3479-616A-6D7D-73F6-288327B2BCC0}"/>
              </a:ext>
            </a:extLst>
          </p:cNvPr>
          <p:cNvSpPr txBox="1"/>
          <p:nvPr/>
        </p:nvSpPr>
        <p:spPr>
          <a:xfrm>
            <a:off x="5075697" y="346701"/>
            <a:ext cx="3560601" cy="2539157"/>
          </a:xfrm>
          <a:prstGeom prst="rect">
            <a:avLst/>
          </a:prstGeom>
          <a:noFill/>
        </p:spPr>
        <p:txBody>
          <a:bodyPr wrap="square">
            <a:spAutoFit/>
          </a:bodyPr>
          <a:lstStyle/>
          <a:p>
            <a:pPr>
              <a:lnSpc>
                <a:spcPct val="150000"/>
              </a:lnSpc>
            </a:pPr>
            <a:r>
              <a:rPr lang="en-GB" dirty="0"/>
              <a:t>One day at lunch in P2, I accidently hit Ethan with my </a:t>
            </a:r>
            <a:r>
              <a:rPr lang="en-GB" dirty="0" err="1"/>
              <a:t>Frube</a:t>
            </a:r>
            <a:r>
              <a:rPr lang="en-GB" dirty="0"/>
              <a:t> yoghurt stick and it exploded on his head.  We laughed and laughed.  I don’t think we will ever forget this.</a:t>
            </a:r>
          </a:p>
        </p:txBody>
      </p:sp>
      <p:pic>
        <p:nvPicPr>
          <p:cNvPr id="6" name="Picture 5" descr="A child holding a football ball&#10;&#10;Description automatically generated">
            <a:extLst>
              <a:ext uri="{FF2B5EF4-FFF2-40B4-BE49-F238E27FC236}">
                <a16:creationId xmlns:a16="http://schemas.microsoft.com/office/drawing/2014/main" id="{A9E0A86D-8CBF-714B-4EB8-87234B805B1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4587" r="30809"/>
          <a:stretch/>
        </p:blipFill>
        <p:spPr>
          <a:xfrm>
            <a:off x="5873789" y="3050601"/>
            <a:ext cx="2744215" cy="3460698"/>
          </a:xfrm>
          <a:prstGeom prst="rect">
            <a:avLst/>
          </a:prstGeom>
        </p:spPr>
      </p:pic>
      <p:pic>
        <p:nvPicPr>
          <p:cNvPr id="7" name="Picture 6" descr="A child standing in front of a wooden wall&#10;&#10;Description automatically generated">
            <a:extLst>
              <a:ext uri="{FF2B5EF4-FFF2-40B4-BE49-F238E27FC236}">
                <a16:creationId xmlns:a16="http://schemas.microsoft.com/office/drawing/2014/main" id="{7BC27645-BDE0-711D-DF60-83AE831C48E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4594" t="11635" r="34338"/>
          <a:stretch/>
        </p:blipFill>
        <p:spPr>
          <a:xfrm>
            <a:off x="2256430" y="3742869"/>
            <a:ext cx="1734384" cy="2774825"/>
          </a:xfrm>
          <a:prstGeom prst="rect">
            <a:avLst/>
          </a:prstGeom>
        </p:spPr>
      </p:pic>
    </p:spTree>
    <p:extLst>
      <p:ext uri="{BB962C8B-B14F-4D97-AF65-F5344CB8AC3E}">
        <p14:creationId xmlns:p14="http://schemas.microsoft.com/office/powerpoint/2010/main" val="14447212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23605">
        <p15:prstTrans prst="pageCurlDouble"/>
      </p:transition>
    </mc:Choice>
    <mc:Fallback xmlns="">
      <p:transition spd="slow" advTm="23605">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3171632"/>
            <a:ext cx="3447233" cy="5147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lnSpc>
                <a:spcPct val="115000"/>
              </a:lnSpc>
            </a:pPr>
            <a:r>
              <a:rPr lang="en-GB" dirty="0">
                <a:solidFill>
                  <a:schemeClr val="dk1"/>
                </a:solidFill>
              </a:rPr>
              <a:t> </a:t>
            </a: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57127" y="320620"/>
            <a:ext cx="790962" cy="783490"/>
          </a:xfrm>
          <a:prstGeom prst="rect">
            <a:avLst/>
          </a:prstGeom>
        </p:spPr>
      </p:pic>
      <p:sp>
        <p:nvSpPr>
          <p:cNvPr id="4" name="TextBox 3">
            <a:extLst>
              <a:ext uri="{FF2B5EF4-FFF2-40B4-BE49-F238E27FC236}">
                <a16:creationId xmlns:a16="http://schemas.microsoft.com/office/drawing/2014/main" id="{A8706567-212C-FC25-BD1B-9E0EA79DB95F}"/>
              </a:ext>
            </a:extLst>
          </p:cNvPr>
          <p:cNvSpPr txBox="1"/>
          <p:nvPr/>
        </p:nvSpPr>
        <p:spPr>
          <a:xfrm>
            <a:off x="639097" y="320620"/>
            <a:ext cx="3347777" cy="4201150"/>
          </a:xfrm>
          <a:prstGeom prst="rect">
            <a:avLst/>
          </a:prstGeom>
          <a:noFill/>
        </p:spPr>
        <p:txBody>
          <a:bodyPr wrap="square" rtlCol="0">
            <a:spAutoFit/>
          </a:bodyPr>
          <a:lstStyle/>
          <a:p>
            <a:pPr>
              <a:lnSpc>
                <a:spcPct val="150000"/>
              </a:lnSpc>
            </a:pPr>
            <a:r>
              <a:rPr lang="en-GB" dirty="0"/>
              <a:t>In P1, we made chocolate apples, and I ate mine walking out the doors.</a:t>
            </a:r>
          </a:p>
          <a:p>
            <a:pPr>
              <a:lnSpc>
                <a:spcPct val="150000"/>
              </a:lnSpc>
            </a:pPr>
            <a:r>
              <a:rPr lang="en-GB" dirty="0"/>
              <a:t>No matter what we did in school I always remember taking time to play with </a:t>
            </a:r>
            <a:r>
              <a:rPr lang="en-GB" dirty="0" err="1"/>
              <a:t>Uljana</a:t>
            </a:r>
            <a:r>
              <a:rPr lang="en-GB" dirty="0"/>
              <a:t>, Cate and Lydia.  I also loved netball with Miss Nesbitt and Miss McKeown.</a:t>
            </a:r>
          </a:p>
          <a:p>
            <a:pPr>
              <a:lnSpc>
                <a:spcPct val="150000"/>
              </a:lnSpc>
            </a:pPr>
            <a:endParaRPr lang="en-GB" dirty="0"/>
          </a:p>
        </p:txBody>
      </p:sp>
      <p:sp>
        <p:nvSpPr>
          <p:cNvPr id="2" name="TextBox 1">
            <a:extLst>
              <a:ext uri="{FF2B5EF4-FFF2-40B4-BE49-F238E27FC236}">
                <a16:creationId xmlns:a16="http://schemas.microsoft.com/office/drawing/2014/main" id="{E35755D6-312D-C072-7DC4-7DFE3ABF0B35}"/>
              </a:ext>
            </a:extLst>
          </p:cNvPr>
          <p:cNvSpPr txBox="1"/>
          <p:nvPr/>
        </p:nvSpPr>
        <p:spPr>
          <a:xfrm>
            <a:off x="4941119" y="1305338"/>
            <a:ext cx="3239146" cy="1292662"/>
          </a:xfrm>
          <a:prstGeom prst="rect">
            <a:avLst/>
          </a:prstGeom>
          <a:noFill/>
        </p:spPr>
        <p:txBody>
          <a:bodyPr wrap="square" rtlCol="0">
            <a:spAutoFit/>
          </a:bodyPr>
          <a:lstStyle/>
          <a:p>
            <a:pPr>
              <a:lnSpc>
                <a:spcPct val="150000"/>
              </a:lnSpc>
            </a:pPr>
            <a:r>
              <a:rPr lang="en-GB" dirty="0"/>
              <a:t>In P2 we went on a trip.  I loved everything that we did that day.</a:t>
            </a:r>
          </a:p>
        </p:txBody>
      </p:sp>
      <p:pic>
        <p:nvPicPr>
          <p:cNvPr id="8" name="Picture 7" descr="A child in a blue sweatshirt&#10;&#10;Description automatically generated">
            <a:extLst>
              <a:ext uri="{FF2B5EF4-FFF2-40B4-BE49-F238E27FC236}">
                <a16:creationId xmlns:a16="http://schemas.microsoft.com/office/drawing/2014/main" id="{61C4F5D4-F226-57A0-3E5C-850C23F05F1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1337" r="31969"/>
          <a:stretch/>
        </p:blipFill>
        <p:spPr>
          <a:xfrm>
            <a:off x="2323131" y="4077035"/>
            <a:ext cx="2042373" cy="2460337"/>
          </a:xfrm>
          <a:prstGeom prst="rect">
            <a:avLst/>
          </a:prstGeom>
        </p:spPr>
      </p:pic>
      <p:pic>
        <p:nvPicPr>
          <p:cNvPr id="12" name="Picture 11" descr="A child in a blue sweatshirt&#10;&#10;Description automatically generated">
            <a:extLst>
              <a:ext uri="{FF2B5EF4-FFF2-40B4-BE49-F238E27FC236}">
                <a16:creationId xmlns:a16="http://schemas.microsoft.com/office/drawing/2014/main" id="{971CA8AF-9F82-CBD8-638D-0D0575FE500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9873" t="13147" r="29799"/>
          <a:stretch/>
        </p:blipFill>
        <p:spPr>
          <a:xfrm>
            <a:off x="5552608" y="3629017"/>
            <a:ext cx="2400795" cy="2908355"/>
          </a:xfrm>
          <a:prstGeom prst="rect">
            <a:avLst/>
          </a:prstGeom>
        </p:spPr>
      </p:pic>
    </p:spTree>
    <p:extLst>
      <p:ext uri="{BB962C8B-B14F-4D97-AF65-F5344CB8AC3E}">
        <p14:creationId xmlns:p14="http://schemas.microsoft.com/office/powerpoint/2010/main" val="31301318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24745">
        <p15:prstTrans prst="pageCurlDouble"/>
      </p:transition>
    </mc:Choice>
    <mc:Fallback xmlns="">
      <p:transition spd="slow" advTm="24745">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217820">
            <a:off x="5181529" y="5044545"/>
            <a:ext cx="844836" cy="836598"/>
          </a:xfrm>
          <a:prstGeom prst="rect">
            <a:avLst/>
          </a:prstGeom>
        </p:spPr>
      </p:pic>
      <p:sp>
        <p:nvSpPr>
          <p:cNvPr id="6" name="TextBox 5">
            <a:extLst>
              <a:ext uri="{FF2B5EF4-FFF2-40B4-BE49-F238E27FC236}">
                <a16:creationId xmlns:a16="http://schemas.microsoft.com/office/drawing/2014/main" id="{219CC828-9394-553C-DF63-251A49CE7EB5}"/>
              </a:ext>
            </a:extLst>
          </p:cNvPr>
          <p:cNvSpPr txBox="1"/>
          <p:nvPr/>
        </p:nvSpPr>
        <p:spPr>
          <a:xfrm>
            <a:off x="601696" y="1289791"/>
            <a:ext cx="3457433" cy="3370153"/>
          </a:xfrm>
          <a:prstGeom prst="rect">
            <a:avLst/>
          </a:prstGeom>
          <a:noFill/>
        </p:spPr>
        <p:txBody>
          <a:bodyPr wrap="square" rtlCol="0">
            <a:spAutoFit/>
          </a:bodyPr>
          <a:lstStyle/>
          <a:p>
            <a:pPr>
              <a:lnSpc>
                <a:spcPct val="150000"/>
              </a:lnSpc>
            </a:pPr>
            <a:r>
              <a:rPr lang="en-GB" dirty="0"/>
              <a:t>I loved going to </a:t>
            </a:r>
            <a:r>
              <a:rPr lang="en-GB" dirty="0" err="1"/>
              <a:t>Shannagmore</a:t>
            </a:r>
            <a:r>
              <a:rPr lang="en-GB" dirty="0"/>
              <a:t> and taking part in all the activities.</a:t>
            </a:r>
          </a:p>
          <a:p>
            <a:pPr>
              <a:lnSpc>
                <a:spcPct val="150000"/>
              </a:lnSpc>
            </a:pPr>
            <a:r>
              <a:rPr lang="en-GB" dirty="0"/>
              <a:t>I also loved playing Minecraft on the iPads.  </a:t>
            </a:r>
          </a:p>
          <a:p>
            <a:pPr>
              <a:lnSpc>
                <a:spcPct val="150000"/>
              </a:lnSpc>
            </a:pPr>
            <a:endParaRPr lang="en-GB" dirty="0"/>
          </a:p>
          <a:p>
            <a:pPr>
              <a:lnSpc>
                <a:spcPct val="150000"/>
              </a:lnSpc>
            </a:pPr>
            <a:endParaRPr lang="en-GB" dirty="0"/>
          </a:p>
          <a:p>
            <a:pPr>
              <a:lnSpc>
                <a:spcPct val="150000"/>
              </a:lnSpc>
            </a:pPr>
            <a:endParaRPr lang="en-GB" dirty="0">
              <a:solidFill>
                <a:srgbClr val="FF0000"/>
              </a:solidFill>
            </a:endParaRPr>
          </a:p>
        </p:txBody>
      </p:sp>
      <p:sp>
        <p:nvSpPr>
          <p:cNvPr id="3" name="TextBox 2">
            <a:extLst>
              <a:ext uri="{FF2B5EF4-FFF2-40B4-BE49-F238E27FC236}">
                <a16:creationId xmlns:a16="http://schemas.microsoft.com/office/drawing/2014/main" id="{419ACBAB-D515-837C-552C-6C8662379A28}"/>
              </a:ext>
            </a:extLst>
          </p:cNvPr>
          <p:cNvSpPr txBox="1"/>
          <p:nvPr/>
        </p:nvSpPr>
        <p:spPr>
          <a:xfrm>
            <a:off x="5084873" y="341424"/>
            <a:ext cx="3334603" cy="3370153"/>
          </a:xfrm>
          <a:prstGeom prst="rect">
            <a:avLst/>
          </a:prstGeom>
          <a:noFill/>
        </p:spPr>
        <p:txBody>
          <a:bodyPr wrap="square" rtlCol="0">
            <a:spAutoFit/>
          </a:bodyPr>
          <a:lstStyle/>
          <a:p>
            <a:pPr>
              <a:lnSpc>
                <a:spcPct val="150000"/>
              </a:lnSpc>
            </a:pPr>
            <a:r>
              <a:rPr lang="en-GB" dirty="0"/>
              <a:t>One day in P7, Michael and I were playing with my yellow squishy ball at break time.  Michael threw it with full power at the fence, and it exploded with white stuff going everywhere.  We just laughed and laughed.</a:t>
            </a:r>
          </a:p>
        </p:txBody>
      </p:sp>
      <p:pic>
        <p:nvPicPr>
          <p:cNvPr id="4" name="Picture 3">
            <a:extLst>
              <a:ext uri="{FF2B5EF4-FFF2-40B4-BE49-F238E27FC236}">
                <a16:creationId xmlns:a16="http://schemas.microsoft.com/office/drawing/2014/main" id="{9EB9144A-47B5-6E5F-28B7-38A87660A6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19004">
            <a:off x="1638484" y="376725"/>
            <a:ext cx="1016061" cy="883531"/>
          </a:xfrm>
          <a:prstGeom prst="rect">
            <a:avLst/>
          </a:prstGeom>
        </p:spPr>
      </p:pic>
      <p:pic>
        <p:nvPicPr>
          <p:cNvPr id="5" name="Picture 4" descr="A smiling child in a sweatshirt&#10;&#10;Description automatically generated">
            <a:extLst>
              <a:ext uri="{FF2B5EF4-FFF2-40B4-BE49-F238E27FC236}">
                <a16:creationId xmlns:a16="http://schemas.microsoft.com/office/drawing/2014/main" id="{1112244F-2839-05FA-B2D5-39F345FE3C3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6977" t="6908" r="25458"/>
          <a:stretch/>
        </p:blipFill>
        <p:spPr>
          <a:xfrm>
            <a:off x="6510991" y="3804168"/>
            <a:ext cx="2031313" cy="2831602"/>
          </a:xfrm>
          <a:prstGeom prst="rect">
            <a:avLst/>
          </a:prstGeom>
        </p:spPr>
      </p:pic>
      <p:pic>
        <p:nvPicPr>
          <p:cNvPr id="10" name="Picture 9" descr="A child squatting in front of a door&#10;&#10;Description automatically generated">
            <a:extLst>
              <a:ext uri="{FF2B5EF4-FFF2-40B4-BE49-F238E27FC236}">
                <a16:creationId xmlns:a16="http://schemas.microsoft.com/office/drawing/2014/main" id="{87ED3B6B-1956-D076-5C19-96796B4AD9A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4615" r="30240"/>
          <a:stretch/>
        </p:blipFill>
        <p:spPr>
          <a:xfrm>
            <a:off x="2146515" y="3455404"/>
            <a:ext cx="1912613" cy="3061172"/>
          </a:xfrm>
          <a:prstGeom prst="rect">
            <a:avLst/>
          </a:prstGeom>
        </p:spPr>
      </p:pic>
    </p:spTree>
    <p:extLst>
      <p:ext uri="{BB962C8B-B14F-4D97-AF65-F5344CB8AC3E}">
        <p14:creationId xmlns:p14="http://schemas.microsoft.com/office/powerpoint/2010/main" val="23642036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4656">
        <p15:prstTrans prst="pageCurlDouble"/>
      </p:transition>
    </mc:Choice>
    <mc:Fallback xmlns="">
      <p:transition spd="slow" advTm="44656">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86955" y="2774882"/>
            <a:ext cx="1016061" cy="883531"/>
          </a:xfrm>
          <a:prstGeom prst="rect">
            <a:avLst/>
          </a:prstGeom>
        </p:spPr>
      </p:pic>
      <p:sp>
        <p:nvSpPr>
          <p:cNvPr id="3" name="TextBox 2">
            <a:extLst>
              <a:ext uri="{FF2B5EF4-FFF2-40B4-BE49-F238E27FC236}">
                <a16:creationId xmlns:a16="http://schemas.microsoft.com/office/drawing/2014/main" id="{F8D5F761-9D8D-31F2-8AB9-EAD622176C37}"/>
              </a:ext>
            </a:extLst>
          </p:cNvPr>
          <p:cNvSpPr txBox="1"/>
          <p:nvPr/>
        </p:nvSpPr>
        <p:spPr>
          <a:xfrm>
            <a:off x="4814152" y="404726"/>
            <a:ext cx="3398292" cy="4201150"/>
          </a:xfrm>
          <a:prstGeom prst="rect">
            <a:avLst/>
          </a:prstGeom>
          <a:noFill/>
        </p:spPr>
        <p:txBody>
          <a:bodyPr wrap="square" rtlCol="0">
            <a:spAutoFit/>
          </a:bodyPr>
          <a:lstStyle/>
          <a:p>
            <a:pPr>
              <a:lnSpc>
                <a:spcPct val="150000"/>
              </a:lnSpc>
            </a:pPr>
            <a:r>
              <a:rPr lang="en-GB" dirty="0"/>
              <a:t>Playing in the sand box in P1 and P2 meant I always came home covered in sand.</a:t>
            </a:r>
          </a:p>
          <a:p>
            <a:pPr>
              <a:lnSpc>
                <a:spcPct val="150000"/>
              </a:lnSpc>
            </a:pPr>
            <a:endParaRPr lang="en-GB" dirty="0"/>
          </a:p>
          <a:p>
            <a:pPr>
              <a:lnSpc>
                <a:spcPct val="150000"/>
              </a:lnSpc>
            </a:pPr>
            <a:r>
              <a:rPr lang="en-GB" dirty="0"/>
              <a:t>I will never forget the time we went to Shannaghmore.</a:t>
            </a:r>
          </a:p>
          <a:p>
            <a:pPr>
              <a:lnSpc>
                <a:spcPct val="150000"/>
              </a:lnSpc>
            </a:pPr>
            <a:r>
              <a:rPr lang="en-GB" dirty="0"/>
              <a:t>I enjoyed the ropes course and bouldering. </a:t>
            </a:r>
          </a:p>
          <a:p>
            <a:pPr>
              <a:lnSpc>
                <a:spcPct val="150000"/>
              </a:lnSpc>
            </a:pPr>
            <a:r>
              <a:rPr lang="en-GB" dirty="0"/>
              <a:t>I made lots of great memories with my friends.</a:t>
            </a:r>
          </a:p>
        </p:txBody>
      </p:sp>
      <p:sp>
        <p:nvSpPr>
          <p:cNvPr id="4" name="TextBox 3">
            <a:extLst>
              <a:ext uri="{FF2B5EF4-FFF2-40B4-BE49-F238E27FC236}">
                <a16:creationId xmlns:a16="http://schemas.microsoft.com/office/drawing/2014/main" id="{FAB0110E-EC1D-E59B-5C86-3F3E9800E971}"/>
              </a:ext>
            </a:extLst>
          </p:cNvPr>
          <p:cNvSpPr txBox="1"/>
          <p:nvPr/>
        </p:nvSpPr>
        <p:spPr>
          <a:xfrm>
            <a:off x="653589" y="596453"/>
            <a:ext cx="3306962" cy="2123658"/>
          </a:xfrm>
          <a:prstGeom prst="rect">
            <a:avLst/>
          </a:prstGeom>
          <a:noFill/>
        </p:spPr>
        <p:txBody>
          <a:bodyPr wrap="square" rtlCol="0">
            <a:spAutoFit/>
          </a:bodyPr>
          <a:lstStyle/>
          <a:p>
            <a:pPr>
              <a:lnSpc>
                <a:spcPct val="150000"/>
              </a:lnSpc>
            </a:pPr>
            <a:r>
              <a:rPr lang="en-GB" dirty="0"/>
              <a:t>I have lots of fun memories with my friends Katie-Rose, </a:t>
            </a:r>
            <a:r>
              <a:rPr lang="en-GB" dirty="0" err="1"/>
              <a:t>Zlata</a:t>
            </a:r>
            <a:r>
              <a:rPr lang="en-GB" dirty="0"/>
              <a:t>, Daniel and Samuel. </a:t>
            </a:r>
          </a:p>
          <a:p>
            <a:pPr>
              <a:lnSpc>
                <a:spcPct val="150000"/>
              </a:lnSpc>
            </a:pPr>
            <a:r>
              <a:rPr lang="en-GB" dirty="0"/>
              <a:t>I am going to miss school when I leave.</a:t>
            </a:r>
          </a:p>
        </p:txBody>
      </p:sp>
      <p:pic>
        <p:nvPicPr>
          <p:cNvPr id="2" name="Picture 1" descr="Preview">
            <a:extLst>
              <a:ext uri="{FF2B5EF4-FFF2-40B4-BE49-F238E27FC236}">
                <a16:creationId xmlns:a16="http://schemas.microsoft.com/office/drawing/2014/main" id="{66E3A475-B27C-1A5A-89D0-8A68A7D09C8A}"/>
              </a:ext>
            </a:extLst>
          </p:cNvPr>
          <p:cNvPicPr>
            <a:picLocks noChangeAspect="1"/>
          </p:cNvPicPr>
          <p:nvPr/>
        </p:nvPicPr>
        <p:blipFill rotWithShape="1">
          <a:blip r:embed="rId3">
            <a:extLst>
              <a:ext uri="{28A0092B-C50C-407E-A947-70E740481C1C}">
                <a14:useLocalDpi xmlns:a14="http://schemas.microsoft.com/office/drawing/2010/main" val="0"/>
              </a:ext>
            </a:extLst>
          </a:blip>
          <a:srcRect r="20712"/>
          <a:stretch/>
        </p:blipFill>
        <p:spPr bwMode="auto">
          <a:xfrm>
            <a:off x="818865" y="3658412"/>
            <a:ext cx="2939474" cy="2781981"/>
          </a:xfrm>
          <a:prstGeom prst="rect">
            <a:avLst/>
          </a:prstGeom>
          <a:noFill/>
          <a:ln>
            <a:noFill/>
          </a:ln>
        </p:spPr>
      </p:pic>
      <p:pic>
        <p:nvPicPr>
          <p:cNvPr id="6" name="Picture 5" descr="A child standing in front of a wall&#10;&#10;Description automatically generated">
            <a:extLst>
              <a:ext uri="{FF2B5EF4-FFF2-40B4-BE49-F238E27FC236}">
                <a16:creationId xmlns:a16="http://schemas.microsoft.com/office/drawing/2014/main" id="{6DD17871-355D-EB6B-E6D2-C03453961606}"/>
              </a:ext>
            </a:extLst>
          </p:cNvPr>
          <p:cNvPicPr>
            <a:picLocks noChangeAspect="1"/>
          </p:cNvPicPr>
          <p:nvPr/>
        </p:nvPicPr>
        <p:blipFill>
          <a:blip r:embed="rId4" cstate="print">
            <a:extLst>
              <a:ext uri="{28A0092B-C50C-407E-A947-70E740481C1C}">
                <a14:useLocalDpi xmlns:a14="http://schemas.microsoft.com/office/drawing/2010/main" val="0"/>
              </a:ext>
            </a:extLst>
          </a:blip>
          <a:srcRect l="34138" t="9693" r="31780"/>
          <a:stretch/>
        </p:blipFill>
        <p:spPr>
          <a:xfrm>
            <a:off x="6823881" y="4466897"/>
            <a:ext cx="1501254" cy="2237505"/>
          </a:xfrm>
          <a:prstGeom prst="rect">
            <a:avLst/>
          </a:prstGeom>
        </p:spPr>
      </p:pic>
    </p:spTree>
    <p:extLst>
      <p:ext uri="{BB962C8B-B14F-4D97-AF65-F5344CB8AC3E}">
        <p14:creationId xmlns:p14="http://schemas.microsoft.com/office/powerpoint/2010/main" val="10883564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22569">
        <p15:prstTrans prst="pageCurlDouble"/>
      </p:transition>
    </mc:Choice>
    <mc:Fallback xmlns="">
      <p:transition spd="slow" advTm="22569">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mc:AlternateContent xmlns:mc="http://schemas.openxmlformats.org/markup-compatibility/2006" xmlns:p14="http://schemas.microsoft.com/office/powerpoint/2010/main">
    <mc:Choice Requires="p14">
      <p:transition spd="slow" p14:dur="2000" advTm="4329"/>
    </mc:Choice>
    <mc:Fallback xmlns="">
      <p:transition spd="slow" advTm="4329"/>
    </mc:Fallback>
  </mc:AlternateContent>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2297</TotalTime>
  <Words>1235</Words>
  <Application>Microsoft Office PowerPoint</Application>
  <PresentationFormat>On-screen Show (4:3)</PresentationFormat>
  <Paragraphs>95</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Calibri</vt:lpstr>
      <vt:lpstr>Twinkl</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Eleanor Clough</dc:creator>
  <cp:lastModifiedBy>O Kerrigan</cp:lastModifiedBy>
  <cp:revision>57</cp:revision>
  <dcterms:created xsi:type="dcterms:W3CDTF">2020-06-01T14:52:42Z</dcterms:created>
  <dcterms:modified xsi:type="dcterms:W3CDTF">2025-06-20T13:10:47Z</dcterms:modified>
</cp:coreProperties>
</file>